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6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8D54-2971-40BD-9AC0-E243730EB6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KS1 Maths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B77F0-FA3F-4FE2-8738-7F7FA3270E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Welcome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63717F-97AD-4769-B92D-9D0CCB4A6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828" y="2130786"/>
            <a:ext cx="1300175" cy="109689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1101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C99-5C73-4E39-8371-3A692BD6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Multiplication   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9EE57F-237D-4A70-A3AB-13A56EB71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215" y="1157287"/>
            <a:ext cx="3950360" cy="502485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790CDE-7741-4379-94BC-2D77F00BE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385" y="2271231"/>
            <a:ext cx="4191553" cy="231553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625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B247B61A-16D7-4F25-AB27-0246F438F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10" y="1711314"/>
            <a:ext cx="7003562" cy="343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62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D934-3A26-49E7-BF2B-88C11A5F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Division    </a:t>
            </a:r>
            <a:r>
              <a:rPr lang="en-GB" sz="4800" dirty="0"/>
              <a:t>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1990B-2199-4BA0-A053-F506F376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Pictures</a:t>
            </a:r>
          </a:p>
          <a:p>
            <a:r>
              <a:rPr lang="en-GB" dirty="0"/>
              <a:t>Circles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3600" dirty="0"/>
              <a:t>12 ÷  3 =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DAF83E-7C30-4957-86FC-950831B5E707}"/>
              </a:ext>
            </a:extLst>
          </p:cNvPr>
          <p:cNvSpPr/>
          <p:nvPr/>
        </p:nvSpPr>
        <p:spPr>
          <a:xfrm>
            <a:off x="1390650" y="4476749"/>
            <a:ext cx="2057400" cy="179480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AFC6DB-A96B-4D9F-99AD-B369F83DFFED}"/>
              </a:ext>
            </a:extLst>
          </p:cNvPr>
          <p:cNvSpPr/>
          <p:nvPr/>
        </p:nvSpPr>
        <p:spPr>
          <a:xfrm>
            <a:off x="4105275" y="4476749"/>
            <a:ext cx="2057400" cy="179480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67F528-604E-41BA-87A4-2A465BB68BF4}"/>
              </a:ext>
            </a:extLst>
          </p:cNvPr>
          <p:cNvSpPr/>
          <p:nvPr/>
        </p:nvSpPr>
        <p:spPr>
          <a:xfrm>
            <a:off x="6819900" y="4476749"/>
            <a:ext cx="2057400" cy="179480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C5FD04-1931-45C4-8A2F-E3B26E945BAA}"/>
              </a:ext>
            </a:extLst>
          </p:cNvPr>
          <p:cNvSpPr/>
          <p:nvPr/>
        </p:nvSpPr>
        <p:spPr>
          <a:xfrm>
            <a:off x="2271712" y="4857750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5C33F1-B11B-4591-A843-418CCC34D04B}"/>
              </a:ext>
            </a:extLst>
          </p:cNvPr>
          <p:cNvSpPr/>
          <p:nvPr/>
        </p:nvSpPr>
        <p:spPr>
          <a:xfrm>
            <a:off x="2622723" y="5187157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F96132-2F07-4034-945E-E8F2063E56AF}"/>
              </a:ext>
            </a:extLst>
          </p:cNvPr>
          <p:cNvSpPr/>
          <p:nvPr/>
        </p:nvSpPr>
        <p:spPr>
          <a:xfrm>
            <a:off x="1711411" y="5072524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CFCF70-B9F8-4264-85F9-F8838F50A0AA}"/>
              </a:ext>
            </a:extLst>
          </p:cNvPr>
          <p:cNvSpPr/>
          <p:nvPr/>
        </p:nvSpPr>
        <p:spPr>
          <a:xfrm>
            <a:off x="2146473" y="5374149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6A892E-F0ED-4558-BFEE-1A7981FFCD04}"/>
              </a:ext>
            </a:extLst>
          </p:cNvPr>
          <p:cNvSpPr/>
          <p:nvPr/>
        </p:nvSpPr>
        <p:spPr>
          <a:xfrm>
            <a:off x="5114795" y="4770899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A78BD9B-E107-45CD-A034-7D431EE3022B}"/>
              </a:ext>
            </a:extLst>
          </p:cNvPr>
          <p:cNvSpPr/>
          <p:nvPr/>
        </p:nvSpPr>
        <p:spPr>
          <a:xfrm>
            <a:off x="5465806" y="5100306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DB52CD2-4C6F-4A8D-9C84-0F690AB18919}"/>
              </a:ext>
            </a:extLst>
          </p:cNvPr>
          <p:cNvSpPr/>
          <p:nvPr/>
        </p:nvSpPr>
        <p:spPr>
          <a:xfrm>
            <a:off x="4554494" y="4985673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4E07351-F082-4BBF-A6C0-D58E6227EC5E}"/>
              </a:ext>
            </a:extLst>
          </p:cNvPr>
          <p:cNvSpPr/>
          <p:nvPr/>
        </p:nvSpPr>
        <p:spPr>
          <a:xfrm>
            <a:off x="4989556" y="5287298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9A0922-1B6B-457C-ABF0-1D4886B9518F}"/>
              </a:ext>
            </a:extLst>
          </p:cNvPr>
          <p:cNvSpPr/>
          <p:nvPr/>
        </p:nvSpPr>
        <p:spPr>
          <a:xfrm>
            <a:off x="7747398" y="4857750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E2854C-54E2-43CA-BF21-9AB9074928E8}"/>
              </a:ext>
            </a:extLst>
          </p:cNvPr>
          <p:cNvSpPr/>
          <p:nvPr/>
        </p:nvSpPr>
        <p:spPr>
          <a:xfrm>
            <a:off x="8098409" y="5187157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56E55E3-8453-432E-97B7-B1530D97751D}"/>
              </a:ext>
            </a:extLst>
          </p:cNvPr>
          <p:cNvSpPr/>
          <p:nvPr/>
        </p:nvSpPr>
        <p:spPr>
          <a:xfrm>
            <a:off x="7187097" y="5072524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90E5CB1-6CC0-4685-9C67-B2B9BD85E8B0}"/>
              </a:ext>
            </a:extLst>
          </p:cNvPr>
          <p:cNvSpPr/>
          <p:nvPr/>
        </p:nvSpPr>
        <p:spPr>
          <a:xfrm>
            <a:off x="7622159" y="5374149"/>
            <a:ext cx="295275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31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E26913-096A-41EC-815D-152D153F6F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1034" y="1131994"/>
            <a:ext cx="5014113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18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56" name="Straight Connector 2055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Straight Connector 2056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8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59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0" name="Isosceles Triangle 2059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1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2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3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4" name="Isosceles Triangle 2063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5" name="Isosceles Triangle 2064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724E8C-B4CF-4E1A-AE25-E6B9A9E5E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734" y="750321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Quick recall </a:t>
            </a:r>
          </a:p>
        </p:txBody>
      </p:sp>
      <p:sp>
        <p:nvSpPr>
          <p:cNvPr id="2067" name="Isosceles Triangle 2066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remember Impression reflection cliparts png - Clipartix">
            <a:extLst>
              <a:ext uri="{FF2B5EF4-FFF2-40B4-BE49-F238E27FC236}">
                <a16:creationId xmlns:a16="http://schemas.microsoft.com/office/drawing/2014/main" id="{A2DFCC37-BB93-425A-8043-7787186D10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1550139"/>
            <a:ext cx="3765692" cy="376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ld Key Clip Art by Mohamed Ibrahim | Key drawings, Cartoon clip art, Clip  art">
            <a:extLst>
              <a:ext uri="{FF2B5EF4-FFF2-40B4-BE49-F238E27FC236}">
                <a16:creationId xmlns:a16="http://schemas.microsoft.com/office/drawing/2014/main" id="{DDFBEEE4-2A88-4A76-948B-019304FC1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5879">
            <a:off x="6173977" y="5080275"/>
            <a:ext cx="1700595" cy="107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eart 3">
            <a:extLst>
              <a:ext uri="{FF2B5EF4-FFF2-40B4-BE49-F238E27FC236}">
                <a16:creationId xmlns:a16="http://schemas.microsoft.com/office/drawing/2014/main" id="{B71514D6-0F3B-4901-853E-41C41FE5A490}"/>
              </a:ext>
            </a:extLst>
          </p:cNvPr>
          <p:cNvSpPr/>
          <p:nvPr/>
        </p:nvSpPr>
        <p:spPr>
          <a:xfrm>
            <a:off x="8056753" y="1857990"/>
            <a:ext cx="1085147" cy="873304"/>
          </a:xfrm>
          <a:prstGeom prst="hear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99E1-5E06-4115-A2FC-A0AACA7D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947694E-11DA-4272-B7FA-08EA2D27B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4153"/>
            <a:ext cx="5293444" cy="3881437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D667A9-605E-4CE0-8535-D556DDD61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789" y="224153"/>
            <a:ext cx="4741940" cy="38722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07C089-6790-46C3-A242-A437ED3F9C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8558" y="3251674"/>
            <a:ext cx="3658402" cy="337294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0DEDFC-87AE-4234-B206-1C351D12C7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5447" y="3241130"/>
            <a:ext cx="3627757" cy="337294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4061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6A89BE-53AE-4B41-B4D2-94B895012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310" y="1982703"/>
            <a:ext cx="7003562" cy="288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6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78712-1092-4492-93AD-EF98DDA6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1521" y="-762895"/>
            <a:ext cx="5683550" cy="2227730"/>
          </a:xfrm>
        </p:spPr>
        <p:txBody>
          <a:bodyPr anchor="ctr">
            <a:normAutofit/>
          </a:bodyPr>
          <a:lstStyle/>
          <a:p>
            <a:r>
              <a:rPr lang="en-GB" u="sng" dirty="0">
                <a:solidFill>
                  <a:srgbClr val="FFFFFF"/>
                </a:solidFill>
              </a:rPr>
              <a:t>Addition and Subtraction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3DD8CE-B43D-4DFF-8FF9-2ACBAD46D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030" y="701940"/>
            <a:ext cx="4931749" cy="5867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E0CE48-C125-4067-8FC7-1C54BE595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603" y="2371725"/>
            <a:ext cx="2209800" cy="258127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BFDD9A-C70A-47C5-AAAB-E77D7341B3BE}"/>
              </a:ext>
            </a:extLst>
          </p:cNvPr>
          <p:cNvCxnSpPr/>
          <p:nvPr/>
        </p:nvCxnSpPr>
        <p:spPr>
          <a:xfrm>
            <a:off x="6096000" y="3463893"/>
            <a:ext cx="1140926" cy="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06BFC97-F48C-43EF-9CE8-0B78C3605C6E}"/>
              </a:ext>
            </a:extLst>
          </p:cNvPr>
          <p:cNvSpPr txBox="1"/>
          <p:nvPr/>
        </p:nvSpPr>
        <p:spPr>
          <a:xfrm>
            <a:off x="8014790" y="1987398"/>
            <a:ext cx="107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Year 3</a:t>
            </a:r>
          </a:p>
        </p:txBody>
      </p:sp>
    </p:spTree>
    <p:extLst>
      <p:ext uri="{BB962C8B-B14F-4D97-AF65-F5344CB8AC3E}">
        <p14:creationId xmlns:p14="http://schemas.microsoft.com/office/powerpoint/2010/main" val="205430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78712-1092-4492-93AD-EF98DDA6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3125" y="-820972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Addition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917126-B228-447D-9FA1-05F868770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97" y="1119715"/>
            <a:ext cx="3739304" cy="46101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42E0-180F-4021-8D0A-7590C357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Year 1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3DD8CE-B43D-4DFF-8FF9-2ACBAD46D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743" y="629677"/>
            <a:ext cx="4495800" cy="5867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E0CE48-C125-4067-8FC7-1C54BE595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4764" y="2219263"/>
            <a:ext cx="2209800" cy="258127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BFDD9A-C70A-47C5-AAAB-E77D7341B3BE}"/>
              </a:ext>
            </a:extLst>
          </p:cNvPr>
          <p:cNvCxnSpPr/>
          <p:nvPr/>
        </p:nvCxnSpPr>
        <p:spPr>
          <a:xfrm>
            <a:off x="8867756" y="3563377"/>
            <a:ext cx="1140926" cy="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06BFC97-F48C-43EF-9CE8-0B78C3605C6E}"/>
              </a:ext>
            </a:extLst>
          </p:cNvPr>
          <p:cNvSpPr txBox="1"/>
          <p:nvPr/>
        </p:nvSpPr>
        <p:spPr>
          <a:xfrm>
            <a:off x="10490640" y="1846366"/>
            <a:ext cx="107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Year 3</a:t>
            </a:r>
          </a:p>
        </p:txBody>
      </p:sp>
    </p:spTree>
    <p:extLst>
      <p:ext uri="{BB962C8B-B14F-4D97-AF65-F5344CB8AC3E}">
        <p14:creationId xmlns:p14="http://schemas.microsoft.com/office/powerpoint/2010/main" val="286974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24EC-AC60-4E28-BAD3-F68ECBC9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u="sng" dirty="0"/>
              <a:t>Addition   +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8B1C5-6BC3-4172-AAB1-37C30FDD0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63" y="1840697"/>
            <a:ext cx="6235137" cy="23689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4AD721-C399-411D-B1C2-76765F4D445A}"/>
              </a:ext>
            </a:extLst>
          </p:cNvPr>
          <p:cNvSpPr txBox="1"/>
          <p:nvPr/>
        </p:nvSpPr>
        <p:spPr>
          <a:xfrm>
            <a:off x="677334" y="4452092"/>
            <a:ext cx="51546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Methods- Year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Tens and 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Tens and ones grid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Expanded column addition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Column addition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4C44AF-6A56-4BB2-B6CC-3DF6DFD80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684" y="404314"/>
            <a:ext cx="5276636" cy="15260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5CDD67-84C4-4895-8991-E5192B4B2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0441" y="2537567"/>
            <a:ext cx="3324225" cy="19145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4F307A7-E607-4E55-BF01-A058A90FD5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4772" y="4771034"/>
            <a:ext cx="1371600" cy="10668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0794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BB18-5129-4ECF-A4F9-E638444A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Subtraction    </a:t>
            </a:r>
            <a:r>
              <a:rPr lang="en-GB" sz="4800" dirty="0"/>
              <a:t>-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0090B-917C-4DCA-8109-531B3876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BFE1A5-FB0E-495B-B9E7-D2F33470B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14" y="1840697"/>
            <a:ext cx="6235137" cy="23689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C40466-1943-453C-B314-267F0648A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327" y="560388"/>
            <a:ext cx="2719412" cy="18129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588D44-0D21-4DE5-820A-26F715C698E6}"/>
              </a:ext>
            </a:extLst>
          </p:cNvPr>
          <p:cNvSpPr txBox="1"/>
          <p:nvPr/>
        </p:nvSpPr>
        <p:spPr>
          <a:xfrm>
            <a:off x="564317" y="4245601"/>
            <a:ext cx="72440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Methods- Year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Tens and 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Tens and ones grid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Expanded column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Column subtraction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A6B904-F81F-4642-83A5-4133FF50C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2583" y="3736476"/>
            <a:ext cx="27051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1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0DAA-D833-4E7F-BED3-9379E8F0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Missing number problems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DB-A7DD-450C-A22D-BA882F5EB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37" y="2218842"/>
            <a:ext cx="9344525" cy="3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3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C99-5C73-4E39-8371-3A692BD6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Multiplication   x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C0B56F-109B-484E-A6E3-5E4856FAF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344" y="2539206"/>
            <a:ext cx="6991350" cy="3124200"/>
          </a:xfrm>
        </p:spPr>
      </p:pic>
    </p:spTree>
    <p:extLst>
      <p:ext uri="{BB962C8B-B14F-4D97-AF65-F5344CB8AC3E}">
        <p14:creationId xmlns:p14="http://schemas.microsoft.com/office/powerpoint/2010/main" val="685237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9B09D626B9A49A64220A6466AD5F0" ma:contentTypeVersion="13" ma:contentTypeDescription="Create a new document." ma:contentTypeScope="" ma:versionID="11c88b6f9d850104cef60c97ecdd461b">
  <xsd:schema xmlns:xsd="http://www.w3.org/2001/XMLSchema" xmlns:xs="http://www.w3.org/2001/XMLSchema" xmlns:p="http://schemas.microsoft.com/office/2006/metadata/properties" xmlns:ns2="4fd02fc4-5188-4326-a67b-9a9be966db07" xmlns:ns3="a35d4670-c1f0-4033-be53-ae7a4f4fecbd" targetNamespace="http://schemas.microsoft.com/office/2006/metadata/properties" ma:root="true" ma:fieldsID="1dfa9eb45e341df727e54bb52f90dada" ns2:_="" ns3:_="">
    <xsd:import namespace="4fd02fc4-5188-4326-a67b-9a9be966db07"/>
    <xsd:import namespace="a35d4670-c1f0-4033-be53-ae7a4f4fec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02fc4-5188-4326-a67b-9a9be966db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14d7b24-c812-4ab9-97de-b36a7f2967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d4670-c1f0-4033-be53-ae7a4f4fe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f77ef10-ddf9-4076-9894-615c4ec80ec6}" ma:internalName="TaxCatchAll" ma:showField="CatchAllData" ma:web="a35d4670-c1f0-4033-be53-ae7a4f4fec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d02fc4-5188-4326-a67b-9a9be966db07">
      <Terms xmlns="http://schemas.microsoft.com/office/infopath/2007/PartnerControls"/>
    </lcf76f155ced4ddcb4097134ff3c332f>
    <TaxCatchAll xmlns="a35d4670-c1f0-4033-be53-ae7a4f4fecbd" xsi:nil="true"/>
    <SharedWithUsers xmlns="a35d4670-c1f0-4033-be53-ae7a4f4fecbd">
      <UserInfo>
        <DisplayName>Chris Holdsworth</DisplayName>
        <AccountId>25</AccountId>
        <AccountType/>
      </UserInfo>
      <UserInfo>
        <DisplayName>Asim Hussain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A9A2515-8A8D-47EA-BF39-E77BD6C34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02fc4-5188-4326-a67b-9a9be966db07"/>
    <ds:schemaRef ds:uri="a35d4670-c1f0-4033-be53-ae7a4f4fe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12C790-89EE-4BA1-8776-3D7B73FB84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47FE73-0EDF-4F04-A7E7-B78E0D7F59B6}">
  <ds:schemaRefs>
    <ds:schemaRef ds:uri="http://schemas.microsoft.com/office/2006/documentManagement/types"/>
    <ds:schemaRef ds:uri="4fd02fc4-5188-4326-a67b-9a9be966db07"/>
    <ds:schemaRef ds:uri="a35d4670-c1f0-4033-be53-ae7a4f4fecbd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68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KS1 Maths Workshop</vt:lpstr>
      <vt:lpstr>PowerPoint Presentation</vt:lpstr>
      <vt:lpstr>PowerPoint Presentation</vt:lpstr>
      <vt:lpstr>Addition and Subtraction</vt:lpstr>
      <vt:lpstr>Addition</vt:lpstr>
      <vt:lpstr>Addition   +</vt:lpstr>
      <vt:lpstr>Subtraction    -</vt:lpstr>
      <vt:lpstr>Missing number problems</vt:lpstr>
      <vt:lpstr>Multiplication   x</vt:lpstr>
      <vt:lpstr>Multiplication   x</vt:lpstr>
      <vt:lpstr>PowerPoint Presentation</vt:lpstr>
      <vt:lpstr>Division    ÷</vt:lpstr>
      <vt:lpstr>PowerPoint Presentation</vt:lpstr>
      <vt:lpstr>Quick recall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KS1 Maths Workshop</dc:title>
  <dc:creator>Rebecca Brodrick</dc:creator>
  <cp:lastModifiedBy>Rebecca Brodrick</cp:lastModifiedBy>
  <cp:revision>1</cp:revision>
  <dcterms:created xsi:type="dcterms:W3CDTF">2023-01-24T19:53:48Z</dcterms:created>
  <dcterms:modified xsi:type="dcterms:W3CDTF">2023-01-24T20:34:23Z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0x010100B269B09D626B9A49A64220A6466AD5F0</vt:lpwstr>
  </property>
  <property fmtid="{D5CDD505-2E9C-101B-9397-08002B2CF9AE}" pid="3" name="MediaServiceImageTags">
    <vt:lpwstr/>
  </property>
</Properties>
</file>