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4"/>
  </p:sldMasterIdLst>
  <p:notesMasterIdLst>
    <p:notesMasterId r:id="rId23"/>
  </p:notesMasterIdLst>
  <p:sldIdLst>
    <p:sldId id="357" r:id="rId5"/>
    <p:sldId id="302" r:id="rId6"/>
    <p:sldId id="362" r:id="rId7"/>
    <p:sldId id="266" r:id="rId8"/>
    <p:sldId id="306" r:id="rId9"/>
    <p:sldId id="363" r:id="rId10"/>
    <p:sldId id="364" r:id="rId11"/>
    <p:sldId id="372" r:id="rId12"/>
    <p:sldId id="373" r:id="rId13"/>
    <p:sldId id="365" r:id="rId14"/>
    <p:sldId id="367" r:id="rId15"/>
    <p:sldId id="368" r:id="rId16"/>
    <p:sldId id="374" r:id="rId17"/>
    <p:sldId id="369" r:id="rId18"/>
    <p:sldId id="370" r:id="rId19"/>
    <p:sldId id="307" r:id="rId20"/>
    <p:sldId id="319" r:id="rId21"/>
    <p:sldId id="349" r:id="rId22"/>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EBB78-52A2-45C9-A5F2-3DA8B771BE52}" v="416" vWet="418" dt="2023-05-04T07:16:38.225"/>
    <p1510:client id="{2EF65D0D-A8D6-48F8-9586-E257F6C4D803}" v="1025" dt="2023-05-04T07:21:09.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87C72-2CAD-4F47-B618-0AA75880DB6F}"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3578C6F0-A2B5-4ABC-AE83-A1CF0C095BD4}">
      <dgm:prSet/>
      <dgm:spPr/>
      <dgm:t>
        <a:bodyPr/>
        <a:lstStyle/>
        <a:p>
          <a:r>
            <a:rPr lang="en-US"/>
            <a:t>Smile</a:t>
          </a:r>
        </a:p>
      </dgm:t>
    </dgm:pt>
    <dgm:pt modelId="{E198B09B-D192-4D3F-B813-418F74FEF7E6}" type="parTrans" cxnId="{1BC665BD-A1F0-4DCC-8AA2-C48313512596}">
      <dgm:prSet/>
      <dgm:spPr/>
      <dgm:t>
        <a:bodyPr/>
        <a:lstStyle/>
        <a:p>
          <a:endParaRPr lang="en-US"/>
        </a:p>
      </dgm:t>
    </dgm:pt>
    <dgm:pt modelId="{8051E8AB-1FFF-471E-9BB7-FDABBE371EEC}" type="sibTrans" cxnId="{1BC665BD-A1F0-4DCC-8AA2-C48313512596}">
      <dgm:prSet/>
      <dgm:spPr/>
      <dgm:t>
        <a:bodyPr/>
        <a:lstStyle/>
        <a:p>
          <a:endParaRPr lang="en-US"/>
        </a:p>
      </dgm:t>
    </dgm:pt>
    <dgm:pt modelId="{073C12C2-0238-406C-9558-9E6437DCFC55}">
      <dgm:prSet/>
      <dgm:spPr/>
      <dgm:t>
        <a:bodyPr/>
        <a:lstStyle/>
        <a:p>
          <a:r>
            <a:rPr lang="en-US"/>
            <a:t>Hug </a:t>
          </a:r>
        </a:p>
      </dgm:t>
    </dgm:pt>
    <dgm:pt modelId="{77881B7F-AA28-45D9-887E-FC433842BB6A}" type="parTrans" cxnId="{F78BB73A-4290-4A62-B39E-A5846A9F6040}">
      <dgm:prSet/>
      <dgm:spPr/>
      <dgm:t>
        <a:bodyPr/>
        <a:lstStyle/>
        <a:p>
          <a:endParaRPr lang="en-US"/>
        </a:p>
      </dgm:t>
    </dgm:pt>
    <dgm:pt modelId="{F3A50F33-F6C9-46E6-908C-7900BE8BFAB4}" type="sibTrans" cxnId="{F78BB73A-4290-4A62-B39E-A5846A9F6040}">
      <dgm:prSet/>
      <dgm:spPr/>
      <dgm:t>
        <a:bodyPr/>
        <a:lstStyle/>
        <a:p>
          <a:endParaRPr lang="en-US"/>
        </a:p>
      </dgm:t>
    </dgm:pt>
    <dgm:pt modelId="{A7DA7703-DF47-4AE3-9F01-6F9DD057F1D5}">
      <dgm:prSet/>
      <dgm:spPr/>
      <dgm:t>
        <a:bodyPr/>
        <a:lstStyle/>
        <a:p>
          <a:r>
            <a:rPr lang="en-US"/>
            <a:t>Don’t remind them</a:t>
          </a:r>
        </a:p>
      </dgm:t>
    </dgm:pt>
    <dgm:pt modelId="{2F25A3BC-9774-4EA6-81D9-F83F68D2EE7C}" type="parTrans" cxnId="{FCE50649-6808-4855-9A02-8FCD446A4064}">
      <dgm:prSet/>
      <dgm:spPr/>
      <dgm:t>
        <a:bodyPr/>
        <a:lstStyle/>
        <a:p>
          <a:endParaRPr lang="en-US"/>
        </a:p>
      </dgm:t>
    </dgm:pt>
    <dgm:pt modelId="{664CB458-7AF0-472F-B323-BC87F4418A1B}" type="sibTrans" cxnId="{FCE50649-6808-4855-9A02-8FCD446A4064}">
      <dgm:prSet/>
      <dgm:spPr/>
      <dgm:t>
        <a:bodyPr/>
        <a:lstStyle/>
        <a:p>
          <a:endParaRPr lang="en-US"/>
        </a:p>
      </dgm:t>
    </dgm:pt>
    <dgm:pt modelId="{16394C8C-7FB1-4CE5-905C-92EBECD6BE1E}">
      <dgm:prSet/>
      <dgm:spPr/>
      <dgm:t>
        <a:bodyPr/>
        <a:lstStyle/>
        <a:p>
          <a:r>
            <a:rPr lang="en-US"/>
            <a:t>Don’t gossip</a:t>
          </a:r>
        </a:p>
      </dgm:t>
    </dgm:pt>
    <dgm:pt modelId="{A1300165-6704-478B-8ACC-63C7DA9E89B0}" type="parTrans" cxnId="{7EAE00C0-4377-4F3B-955E-5B50974CED57}">
      <dgm:prSet/>
      <dgm:spPr/>
      <dgm:t>
        <a:bodyPr/>
        <a:lstStyle/>
        <a:p>
          <a:endParaRPr lang="en-US"/>
        </a:p>
      </dgm:t>
    </dgm:pt>
    <dgm:pt modelId="{8158E0DC-D0C3-4811-8C22-230CA462075A}" type="sibTrans" cxnId="{7EAE00C0-4377-4F3B-955E-5B50974CED57}">
      <dgm:prSet/>
      <dgm:spPr/>
      <dgm:t>
        <a:bodyPr/>
        <a:lstStyle/>
        <a:p>
          <a:endParaRPr lang="en-US"/>
        </a:p>
      </dgm:t>
    </dgm:pt>
    <dgm:pt modelId="{D88797BD-3FA5-4788-9151-6F5FDCCF50E9}">
      <dgm:prSet/>
      <dgm:spPr/>
      <dgm:t>
        <a:bodyPr/>
        <a:lstStyle/>
        <a:p>
          <a:r>
            <a:rPr lang="en-US"/>
            <a:t>Show gratitude and be thankful</a:t>
          </a:r>
        </a:p>
      </dgm:t>
    </dgm:pt>
    <dgm:pt modelId="{29C321AF-4390-4599-9D91-B184FB7B39BC}" type="parTrans" cxnId="{FABF2A50-B80C-48E9-A3D4-C7FFCA63ED12}">
      <dgm:prSet/>
      <dgm:spPr/>
      <dgm:t>
        <a:bodyPr/>
        <a:lstStyle/>
        <a:p>
          <a:endParaRPr lang="en-US"/>
        </a:p>
      </dgm:t>
    </dgm:pt>
    <dgm:pt modelId="{5A3512AA-48E5-4B67-950C-D83EC34EFAF9}" type="sibTrans" cxnId="{FABF2A50-B80C-48E9-A3D4-C7FFCA63ED12}">
      <dgm:prSet/>
      <dgm:spPr/>
      <dgm:t>
        <a:bodyPr/>
        <a:lstStyle/>
        <a:p>
          <a:endParaRPr lang="en-US"/>
        </a:p>
      </dgm:t>
    </dgm:pt>
    <dgm:pt modelId="{0589DFCD-FBCC-4B16-945B-74B19178AD32}">
      <dgm:prSet/>
      <dgm:spPr/>
      <dgm:t>
        <a:bodyPr/>
        <a:lstStyle/>
        <a:p>
          <a:r>
            <a:rPr lang="en-US"/>
            <a:t>Give a gift</a:t>
          </a:r>
        </a:p>
      </dgm:t>
    </dgm:pt>
    <dgm:pt modelId="{93B4CF35-A54C-443D-B5B3-CF31DCEFF961}" type="parTrans" cxnId="{F9EBF1A3-4C8F-4242-BFB9-39311F005014}">
      <dgm:prSet/>
      <dgm:spPr/>
      <dgm:t>
        <a:bodyPr/>
        <a:lstStyle/>
        <a:p>
          <a:endParaRPr lang="en-US"/>
        </a:p>
      </dgm:t>
    </dgm:pt>
    <dgm:pt modelId="{E7940E24-A1C7-4493-A182-E78AE6FFE738}" type="sibTrans" cxnId="{F9EBF1A3-4C8F-4242-BFB9-39311F005014}">
      <dgm:prSet/>
      <dgm:spPr/>
      <dgm:t>
        <a:bodyPr/>
        <a:lstStyle/>
        <a:p>
          <a:endParaRPr lang="en-US"/>
        </a:p>
      </dgm:t>
    </dgm:pt>
    <dgm:pt modelId="{37F62C65-AA19-45D8-827F-D82E2C007B68}">
      <dgm:prSet/>
      <dgm:spPr/>
      <dgm:t>
        <a:bodyPr/>
        <a:lstStyle/>
        <a:p>
          <a:r>
            <a:rPr lang="en-US"/>
            <a:t>Help out</a:t>
          </a:r>
        </a:p>
      </dgm:t>
    </dgm:pt>
    <dgm:pt modelId="{47732763-CA80-41D6-83B7-2C88D2CC4B37}" type="parTrans" cxnId="{EF51B164-2E8C-42A1-A1F7-B45793A8258D}">
      <dgm:prSet/>
      <dgm:spPr/>
      <dgm:t>
        <a:bodyPr/>
        <a:lstStyle/>
        <a:p>
          <a:endParaRPr lang="en-US"/>
        </a:p>
      </dgm:t>
    </dgm:pt>
    <dgm:pt modelId="{A0144CF7-65DD-490F-B3E5-1F99F18C0926}" type="sibTrans" cxnId="{EF51B164-2E8C-42A1-A1F7-B45793A8258D}">
      <dgm:prSet/>
      <dgm:spPr/>
      <dgm:t>
        <a:bodyPr/>
        <a:lstStyle/>
        <a:p>
          <a:endParaRPr lang="en-US"/>
        </a:p>
      </dgm:t>
    </dgm:pt>
    <dgm:pt modelId="{E4D8111E-80DB-43E2-8E0D-F1F195F2FAFD}">
      <dgm:prSet/>
      <dgm:spPr/>
      <dgm:t>
        <a:bodyPr/>
        <a:lstStyle/>
        <a:p>
          <a:r>
            <a:rPr lang="en-US"/>
            <a:t>Text message or a handwritten note</a:t>
          </a:r>
        </a:p>
      </dgm:t>
    </dgm:pt>
    <dgm:pt modelId="{A379B6EF-142F-496A-B76A-9FC00C53D2C5}" type="parTrans" cxnId="{4367EF0D-6863-45DD-8E15-0ADECF2539E4}">
      <dgm:prSet/>
      <dgm:spPr/>
      <dgm:t>
        <a:bodyPr/>
        <a:lstStyle/>
        <a:p>
          <a:endParaRPr lang="en-US"/>
        </a:p>
      </dgm:t>
    </dgm:pt>
    <dgm:pt modelId="{7690EA33-9FB6-451B-B2E4-CA928F1F3856}" type="sibTrans" cxnId="{4367EF0D-6863-45DD-8E15-0ADECF2539E4}">
      <dgm:prSet/>
      <dgm:spPr/>
      <dgm:t>
        <a:bodyPr/>
        <a:lstStyle/>
        <a:p>
          <a:endParaRPr lang="en-US"/>
        </a:p>
      </dgm:t>
    </dgm:pt>
    <dgm:pt modelId="{7F5E981F-5202-470D-9CCE-D5E723A22558}">
      <dgm:prSet/>
      <dgm:spPr/>
      <dgm:t>
        <a:bodyPr/>
        <a:lstStyle/>
        <a:p>
          <a:r>
            <a:rPr lang="en-US"/>
            <a:t>Email</a:t>
          </a:r>
        </a:p>
      </dgm:t>
    </dgm:pt>
    <dgm:pt modelId="{74D80864-DA2D-42F1-A111-172104EEE31B}" type="parTrans" cxnId="{16471307-8234-4689-B636-379F5505F182}">
      <dgm:prSet/>
      <dgm:spPr/>
      <dgm:t>
        <a:bodyPr/>
        <a:lstStyle/>
        <a:p>
          <a:endParaRPr lang="en-US"/>
        </a:p>
      </dgm:t>
    </dgm:pt>
    <dgm:pt modelId="{FF835052-F132-42F0-BEFB-1DD14DE1CD0E}" type="sibTrans" cxnId="{16471307-8234-4689-B636-379F5505F182}">
      <dgm:prSet/>
      <dgm:spPr/>
      <dgm:t>
        <a:bodyPr/>
        <a:lstStyle/>
        <a:p>
          <a:endParaRPr lang="en-US"/>
        </a:p>
      </dgm:t>
    </dgm:pt>
    <dgm:pt modelId="{88E5A41F-EEE8-4A83-B5A7-92552BBD697D}">
      <dgm:prSet/>
      <dgm:spPr/>
      <dgm:t>
        <a:bodyPr/>
        <a:lstStyle/>
        <a:p>
          <a:r>
            <a:rPr lang="en-US"/>
            <a:t>Help out </a:t>
          </a:r>
        </a:p>
      </dgm:t>
    </dgm:pt>
    <dgm:pt modelId="{0E233415-0617-4C01-8C6F-23D6502358BB}" type="parTrans" cxnId="{3E1A7DE8-50D4-4057-8B1E-10B0D6C9D259}">
      <dgm:prSet/>
      <dgm:spPr/>
      <dgm:t>
        <a:bodyPr/>
        <a:lstStyle/>
        <a:p>
          <a:endParaRPr lang="en-US"/>
        </a:p>
      </dgm:t>
    </dgm:pt>
    <dgm:pt modelId="{655A489D-8620-40D7-BC03-886D103FAE50}" type="sibTrans" cxnId="{3E1A7DE8-50D4-4057-8B1E-10B0D6C9D259}">
      <dgm:prSet/>
      <dgm:spPr/>
      <dgm:t>
        <a:bodyPr/>
        <a:lstStyle/>
        <a:p>
          <a:endParaRPr lang="en-US"/>
        </a:p>
      </dgm:t>
    </dgm:pt>
    <dgm:pt modelId="{7CED170D-8D2D-4ACE-922C-6CC1DF6F289D}" type="pres">
      <dgm:prSet presAssocID="{62487C72-2CAD-4F47-B618-0AA75880DB6F}" presName="Name0" presStyleCnt="0">
        <dgm:presLayoutVars>
          <dgm:dir/>
          <dgm:resizeHandles val="exact"/>
        </dgm:presLayoutVars>
      </dgm:prSet>
      <dgm:spPr/>
    </dgm:pt>
    <dgm:pt modelId="{EA88CDC5-7770-4529-9824-C0A4A67A023F}" type="pres">
      <dgm:prSet presAssocID="{3578C6F0-A2B5-4ABC-AE83-A1CF0C095BD4}" presName="node" presStyleLbl="node1" presStyleIdx="0" presStyleCnt="10">
        <dgm:presLayoutVars>
          <dgm:bulletEnabled val="1"/>
        </dgm:presLayoutVars>
      </dgm:prSet>
      <dgm:spPr/>
    </dgm:pt>
    <dgm:pt modelId="{64C841EF-B64E-4C7F-B43B-980A0A9C6B89}" type="pres">
      <dgm:prSet presAssocID="{8051E8AB-1FFF-471E-9BB7-FDABBE371EEC}" presName="sibTrans" presStyleLbl="sibTrans1D1" presStyleIdx="0" presStyleCnt="9"/>
      <dgm:spPr/>
    </dgm:pt>
    <dgm:pt modelId="{5844F5BC-2ABD-484A-8C00-A82CA2D09131}" type="pres">
      <dgm:prSet presAssocID="{8051E8AB-1FFF-471E-9BB7-FDABBE371EEC}" presName="connectorText" presStyleLbl="sibTrans1D1" presStyleIdx="0" presStyleCnt="9"/>
      <dgm:spPr/>
    </dgm:pt>
    <dgm:pt modelId="{74227A63-E1FA-453B-AF2C-04860FFA2B99}" type="pres">
      <dgm:prSet presAssocID="{073C12C2-0238-406C-9558-9E6437DCFC55}" presName="node" presStyleLbl="node1" presStyleIdx="1" presStyleCnt="10">
        <dgm:presLayoutVars>
          <dgm:bulletEnabled val="1"/>
        </dgm:presLayoutVars>
      </dgm:prSet>
      <dgm:spPr/>
    </dgm:pt>
    <dgm:pt modelId="{EBE3560B-01FA-442F-99A3-8CAFC79B7C35}" type="pres">
      <dgm:prSet presAssocID="{F3A50F33-F6C9-46E6-908C-7900BE8BFAB4}" presName="sibTrans" presStyleLbl="sibTrans1D1" presStyleIdx="1" presStyleCnt="9"/>
      <dgm:spPr/>
    </dgm:pt>
    <dgm:pt modelId="{9075C185-3898-4836-BE26-7C2D5246C9E8}" type="pres">
      <dgm:prSet presAssocID="{F3A50F33-F6C9-46E6-908C-7900BE8BFAB4}" presName="connectorText" presStyleLbl="sibTrans1D1" presStyleIdx="1" presStyleCnt="9"/>
      <dgm:spPr/>
    </dgm:pt>
    <dgm:pt modelId="{FA96AAEC-1EE0-47AD-9F8E-24241858B41F}" type="pres">
      <dgm:prSet presAssocID="{A7DA7703-DF47-4AE3-9F01-6F9DD057F1D5}" presName="node" presStyleLbl="node1" presStyleIdx="2" presStyleCnt="10">
        <dgm:presLayoutVars>
          <dgm:bulletEnabled val="1"/>
        </dgm:presLayoutVars>
      </dgm:prSet>
      <dgm:spPr/>
    </dgm:pt>
    <dgm:pt modelId="{029E4E8D-C1C4-4741-84AE-8B5AE5DA7117}" type="pres">
      <dgm:prSet presAssocID="{664CB458-7AF0-472F-B323-BC87F4418A1B}" presName="sibTrans" presStyleLbl="sibTrans1D1" presStyleIdx="2" presStyleCnt="9"/>
      <dgm:spPr/>
    </dgm:pt>
    <dgm:pt modelId="{C9A67402-9AA7-413E-BD2B-CC1B5D6F337E}" type="pres">
      <dgm:prSet presAssocID="{664CB458-7AF0-472F-B323-BC87F4418A1B}" presName="connectorText" presStyleLbl="sibTrans1D1" presStyleIdx="2" presStyleCnt="9"/>
      <dgm:spPr/>
    </dgm:pt>
    <dgm:pt modelId="{80D09FA7-1CD1-4C6E-800F-6D9871A4ED76}" type="pres">
      <dgm:prSet presAssocID="{16394C8C-7FB1-4CE5-905C-92EBECD6BE1E}" presName="node" presStyleLbl="node1" presStyleIdx="3" presStyleCnt="10">
        <dgm:presLayoutVars>
          <dgm:bulletEnabled val="1"/>
        </dgm:presLayoutVars>
      </dgm:prSet>
      <dgm:spPr/>
    </dgm:pt>
    <dgm:pt modelId="{5FA0B875-25F3-45FC-B265-67BA6F18DE1E}" type="pres">
      <dgm:prSet presAssocID="{8158E0DC-D0C3-4811-8C22-230CA462075A}" presName="sibTrans" presStyleLbl="sibTrans1D1" presStyleIdx="3" presStyleCnt="9"/>
      <dgm:spPr/>
    </dgm:pt>
    <dgm:pt modelId="{7E2D545E-4026-4B8A-B11F-774DA91CA52F}" type="pres">
      <dgm:prSet presAssocID="{8158E0DC-D0C3-4811-8C22-230CA462075A}" presName="connectorText" presStyleLbl="sibTrans1D1" presStyleIdx="3" presStyleCnt="9"/>
      <dgm:spPr/>
    </dgm:pt>
    <dgm:pt modelId="{3A23D1BF-6121-4634-A905-2908ECB1E839}" type="pres">
      <dgm:prSet presAssocID="{D88797BD-3FA5-4788-9151-6F5FDCCF50E9}" presName="node" presStyleLbl="node1" presStyleIdx="4" presStyleCnt="10">
        <dgm:presLayoutVars>
          <dgm:bulletEnabled val="1"/>
        </dgm:presLayoutVars>
      </dgm:prSet>
      <dgm:spPr/>
    </dgm:pt>
    <dgm:pt modelId="{BE813D13-0086-4B16-B763-0C8EA66053EE}" type="pres">
      <dgm:prSet presAssocID="{5A3512AA-48E5-4B67-950C-D83EC34EFAF9}" presName="sibTrans" presStyleLbl="sibTrans1D1" presStyleIdx="4" presStyleCnt="9"/>
      <dgm:spPr/>
    </dgm:pt>
    <dgm:pt modelId="{2FF00B73-3B3D-4225-A840-15E2885E9CFC}" type="pres">
      <dgm:prSet presAssocID="{5A3512AA-48E5-4B67-950C-D83EC34EFAF9}" presName="connectorText" presStyleLbl="sibTrans1D1" presStyleIdx="4" presStyleCnt="9"/>
      <dgm:spPr/>
    </dgm:pt>
    <dgm:pt modelId="{5FA85404-862D-4BEC-BA5C-D8959250A560}" type="pres">
      <dgm:prSet presAssocID="{0589DFCD-FBCC-4B16-945B-74B19178AD32}" presName="node" presStyleLbl="node1" presStyleIdx="5" presStyleCnt="10">
        <dgm:presLayoutVars>
          <dgm:bulletEnabled val="1"/>
        </dgm:presLayoutVars>
      </dgm:prSet>
      <dgm:spPr/>
    </dgm:pt>
    <dgm:pt modelId="{6301BDC1-74CA-4B79-BEFA-2BA4A33BB026}" type="pres">
      <dgm:prSet presAssocID="{E7940E24-A1C7-4493-A182-E78AE6FFE738}" presName="sibTrans" presStyleLbl="sibTrans1D1" presStyleIdx="5" presStyleCnt="9"/>
      <dgm:spPr/>
    </dgm:pt>
    <dgm:pt modelId="{FBDB6FC7-E32A-46E5-9AA2-CCB52E809BD1}" type="pres">
      <dgm:prSet presAssocID="{E7940E24-A1C7-4493-A182-E78AE6FFE738}" presName="connectorText" presStyleLbl="sibTrans1D1" presStyleIdx="5" presStyleCnt="9"/>
      <dgm:spPr/>
    </dgm:pt>
    <dgm:pt modelId="{EAC06FB5-3EB0-4665-9DCD-06065BD0ECB6}" type="pres">
      <dgm:prSet presAssocID="{37F62C65-AA19-45D8-827F-D82E2C007B68}" presName="node" presStyleLbl="node1" presStyleIdx="6" presStyleCnt="10">
        <dgm:presLayoutVars>
          <dgm:bulletEnabled val="1"/>
        </dgm:presLayoutVars>
      </dgm:prSet>
      <dgm:spPr/>
    </dgm:pt>
    <dgm:pt modelId="{26411889-9955-4E45-91C1-371323689828}" type="pres">
      <dgm:prSet presAssocID="{A0144CF7-65DD-490F-B3E5-1F99F18C0926}" presName="sibTrans" presStyleLbl="sibTrans1D1" presStyleIdx="6" presStyleCnt="9"/>
      <dgm:spPr/>
    </dgm:pt>
    <dgm:pt modelId="{2E56A1A9-82FB-49D4-9D9B-532B3A57FEA3}" type="pres">
      <dgm:prSet presAssocID="{A0144CF7-65DD-490F-B3E5-1F99F18C0926}" presName="connectorText" presStyleLbl="sibTrans1D1" presStyleIdx="6" presStyleCnt="9"/>
      <dgm:spPr/>
    </dgm:pt>
    <dgm:pt modelId="{4EDBDE72-8E3E-4917-84E7-5928441D2C6C}" type="pres">
      <dgm:prSet presAssocID="{E4D8111E-80DB-43E2-8E0D-F1F195F2FAFD}" presName="node" presStyleLbl="node1" presStyleIdx="7" presStyleCnt="10">
        <dgm:presLayoutVars>
          <dgm:bulletEnabled val="1"/>
        </dgm:presLayoutVars>
      </dgm:prSet>
      <dgm:spPr/>
    </dgm:pt>
    <dgm:pt modelId="{695FAEFA-437F-4DE7-9A1D-011804D9C12D}" type="pres">
      <dgm:prSet presAssocID="{7690EA33-9FB6-451B-B2E4-CA928F1F3856}" presName="sibTrans" presStyleLbl="sibTrans1D1" presStyleIdx="7" presStyleCnt="9"/>
      <dgm:spPr/>
    </dgm:pt>
    <dgm:pt modelId="{A590CBBB-3120-4DFA-BB52-7F6A4F601815}" type="pres">
      <dgm:prSet presAssocID="{7690EA33-9FB6-451B-B2E4-CA928F1F3856}" presName="connectorText" presStyleLbl="sibTrans1D1" presStyleIdx="7" presStyleCnt="9"/>
      <dgm:spPr/>
    </dgm:pt>
    <dgm:pt modelId="{C1B84FB4-1B3E-493C-9A3C-B43515C8CF5E}" type="pres">
      <dgm:prSet presAssocID="{7F5E981F-5202-470D-9CCE-D5E723A22558}" presName="node" presStyleLbl="node1" presStyleIdx="8" presStyleCnt="10">
        <dgm:presLayoutVars>
          <dgm:bulletEnabled val="1"/>
        </dgm:presLayoutVars>
      </dgm:prSet>
      <dgm:spPr/>
    </dgm:pt>
    <dgm:pt modelId="{605E62A2-4979-424F-AA38-3A1520B95A14}" type="pres">
      <dgm:prSet presAssocID="{FF835052-F132-42F0-BEFB-1DD14DE1CD0E}" presName="sibTrans" presStyleLbl="sibTrans1D1" presStyleIdx="8" presStyleCnt="9"/>
      <dgm:spPr/>
    </dgm:pt>
    <dgm:pt modelId="{39690DDF-0F47-4F44-AD9D-5C98BDBF72FF}" type="pres">
      <dgm:prSet presAssocID="{FF835052-F132-42F0-BEFB-1DD14DE1CD0E}" presName="connectorText" presStyleLbl="sibTrans1D1" presStyleIdx="8" presStyleCnt="9"/>
      <dgm:spPr/>
    </dgm:pt>
    <dgm:pt modelId="{D9780247-0477-4738-9497-3D7CDB93BBDA}" type="pres">
      <dgm:prSet presAssocID="{88E5A41F-EEE8-4A83-B5A7-92552BBD697D}" presName="node" presStyleLbl="node1" presStyleIdx="9" presStyleCnt="10">
        <dgm:presLayoutVars>
          <dgm:bulletEnabled val="1"/>
        </dgm:presLayoutVars>
      </dgm:prSet>
      <dgm:spPr/>
    </dgm:pt>
  </dgm:ptLst>
  <dgm:cxnLst>
    <dgm:cxn modelId="{16471307-8234-4689-B636-379F5505F182}" srcId="{62487C72-2CAD-4F47-B618-0AA75880DB6F}" destId="{7F5E981F-5202-470D-9CCE-D5E723A22558}" srcOrd="8" destOrd="0" parTransId="{74D80864-DA2D-42F1-A111-172104EEE31B}" sibTransId="{FF835052-F132-42F0-BEFB-1DD14DE1CD0E}"/>
    <dgm:cxn modelId="{4367EF0D-6863-45DD-8E15-0ADECF2539E4}" srcId="{62487C72-2CAD-4F47-B618-0AA75880DB6F}" destId="{E4D8111E-80DB-43E2-8E0D-F1F195F2FAFD}" srcOrd="7" destOrd="0" parTransId="{A379B6EF-142F-496A-B76A-9FC00C53D2C5}" sibTransId="{7690EA33-9FB6-451B-B2E4-CA928F1F3856}"/>
    <dgm:cxn modelId="{9B1CC013-6ED3-4AAB-925C-A8CEBA1D6378}" type="presOf" srcId="{664CB458-7AF0-472F-B323-BC87F4418A1B}" destId="{029E4E8D-C1C4-4741-84AE-8B5AE5DA7117}" srcOrd="0" destOrd="0" presId="urn:microsoft.com/office/officeart/2016/7/layout/RepeatingBendingProcessNew"/>
    <dgm:cxn modelId="{6003E414-0AC8-40C7-A0BA-CDCDAD4E08EA}" type="presOf" srcId="{FF835052-F132-42F0-BEFB-1DD14DE1CD0E}" destId="{605E62A2-4979-424F-AA38-3A1520B95A14}" srcOrd="0" destOrd="0" presId="urn:microsoft.com/office/officeart/2016/7/layout/RepeatingBendingProcessNew"/>
    <dgm:cxn modelId="{367AC321-0D94-438D-8E75-9547B918A9E1}" type="presOf" srcId="{8051E8AB-1FFF-471E-9BB7-FDABBE371EEC}" destId="{5844F5BC-2ABD-484A-8C00-A82CA2D09131}" srcOrd="1" destOrd="0" presId="urn:microsoft.com/office/officeart/2016/7/layout/RepeatingBendingProcessNew"/>
    <dgm:cxn modelId="{11715325-09B5-489D-8930-13A38739F1DD}" type="presOf" srcId="{073C12C2-0238-406C-9558-9E6437DCFC55}" destId="{74227A63-E1FA-453B-AF2C-04860FFA2B99}" srcOrd="0" destOrd="0" presId="urn:microsoft.com/office/officeart/2016/7/layout/RepeatingBendingProcessNew"/>
    <dgm:cxn modelId="{95326C39-FEDF-4C81-875E-451E98ACF2FB}" type="presOf" srcId="{A0144CF7-65DD-490F-B3E5-1F99F18C0926}" destId="{2E56A1A9-82FB-49D4-9D9B-532B3A57FEA3}" srcOrd="1" destOrd="0" presId="urn:microsoft.com/office/officeart/2016/7/layout/RepeatingBendingProcessNew"/>
    <dgm:cxn modelId="{F78BB73A-4290-4A62-B39E-A5846A9F6040}" srcId="{62487C72-2CAD-4F47-B618-0AA75880DB6F}" destId="{073C12C2-0238-406C-9558-9E6437DCFC55}" srcOrd="1" destOrd="0" parTransId="{77881B7F-AA28-45D9-887E-FC433842BB6A}" sibTransId="{F3A50F33-F6C9-46E6-908C-7900BE8BFAB4}"/>
    <dgm:cxn modelId="{4117705E-8746-4911-9744-9E8FB88C93C9}" type="presOf" srcId="{F3A50F33-F6C9-46E6-908C-7900BE8BFAB4}" destId="{9075C185-3898-4836-BE26-7C2D5246C9E8}" srcOrd="1" destOrd="0" presId="urn:microsoft.com/office/officeart/2016/7/layout/RepeatingBendingProcessNew"/>
    <dgm:cxn modelId="{EF51B164-2E8C-42A1-A1F7-B45793A8258D}" srcId="{62487C72-2CAD-4F47-B618-0AA75880DB6F}" destId="{37F62C65-AA19-45D8-827F-D82E2C007B68}" srcOrd="6" destOrd="0" parTransId="{47732763-CA80-41D6-83B7-2C88D2CC4B37}" sibTransId="{A0144CF7-65DD-490F-B3E5-1F99F18C0926}"/>
    <dgm:cxn modelId="{13AEC668-E4F2-4BED-B581-7E097F178416}" type="presOf" srcId="{7F5E981F-5202-470D-9CCE-D5E723A22558}" destId="{C1B84FB4-1B3E-493C-9A3C-B43515C8CF5E}" srcOrd="0" destOrd="0" presId="urn:microsoft.com/office/officeart/2016/7/layout/RepeatingBendingProcessNew"/>
    <dgm:cxn modelId="{FCE50649-6808-4855-9A02-8FCD446A4064}" srcId="{62487C72-2CAD-4F47-B618-0AA75880DB6F}" destId="{A7DA7703-DF47-4AE3-9F01-6F9DD057F1D5}" srcOrd="2" destOrd="0" parTransId="{2F25A3BC-9774-4EA6-81D9-F83F68D2EE7C}" sibTransId="{664CB458-7AF0-472F-B323-BC87F4418A1B}"/>
    <dgm:cxn modelId="{F534286B-B0CB-4724-A8E9-FE08DAB84395}" type="presOf" srcId="{88E5A41F-EEE8-4A83-B5A7-92552BBD697D}" destId="{D9780247-0477-4738-9497-3D7CDB93BBDA}" srcOrd="0" destOrd="0" presId="urn:microsoft.com/office/officeart/2016/7/layout/RepeatingBendingProcessNew"/>
    <dgm:cxn modelId="{0E7D6A6B-95D4-40CC-BADC-B6BD193C90DF}" type="presOf" srcId="{664CB458-7AF0-472F-B323-BC87F4418A1B}" destId="{C9A67402-9AA7-413E-BD2B-CC1B5D6F337E}" srcOrd="1" destOrd="0" presId="urn:microsoft.com/office/officeart/2016/7/layout/RepeatingBendingProcessNew"/>
    <dgm:cxn modelId="{BCD9516F-1E74-4297-8899-242EB3FF57BC}" type="presOf" srcId="{37F62C65-AA19-45D8-827F-D82E2C007B68}" destId="{EAC06FB5-3EB0-4665-9DCD-06065BD0ECB6}" srcOrd="0" destOrd="0" presId="urn:microsoft.com/office/officeart/2016/7/layout/RepeatingBendingProcessNew"/>
    <dgm:cxn modelId="{FABF2A50-B80C-48E9-A3D4-C7FFCA63ED12}" srcId="{62487C72-2CAD-4F47-B618-0AA75880DB6F}" destId="{D88797BD-3FA5-4788-9151-6F5FDCCF50E9}" srcOrd="4" destOrd="0" parTransId="{29C321AF-4390-4599-9D91-B184FB7B39BC}" sibTransId="{5A3512AA-48E5-4B67-950C-D83EC34EFAF9}"/>
    <dgm:cxn modelId="{32711952-F05D-446A-B40C-884ABCE96D2D}" type="presOf" srcId="{FF835052-F132-42F0-BEFB-1DD14DE1CD0E}" destId="{39690DDF-0F47-4F44-AD9D-5C98BDBF72FF}" srcOrd="1" destOrd="0" presId="urn:microsoft.com/office/officeart/2016/7/layout/RepeatingBendingProcessNew"/>
    <dgm:cxn modelId="{F0DC0576-00DD-4918-9CBB-A7DA8E90C988}" type="presOf" srcId="{62487C72-2CAD-4F47-B618-0AA75880DB6F}" destId="{7CED170D-8D2D-4ACE-922C-6CC1DF6F289D}" srcOrd="0" destOrd="0" presId="urn:microsoft.com/office/officeart/2016/7/layout/RepeatingBendingProcessNew"/>
    <dgm:cxn modelId="{F241707F-7C71-4E0D-B9FF-09CC68373F25}" type="presOf" srcId="{F3A50F33-F6C9-46E6-908C-7900BE8BFAB4}" destId="{EBE3560B-01FA-442F-99A3-8CAFC79B7C35}" srcOrd="0" destOrd="0" presId="urn:microsoft.com/office/officeart/2016/7/layout/RepeatingBendingProcessNew"/>
    <dgm:cxn modelId="{BC329B81-E3C1-4A39-8E78-43A259310B6A}" type="presOf" srcId="{3578C6F0-A2B5-4ABC-AE83-A1CF0C095BD4}" destId="{EA88CDC5-7770-4529-9824-C0A4A67A023F}" srcOrd="0" destOrd="0" presId="urn:microsoft.com/office/officeart/2016/7/layout/RepeatingBendingProcessNew"/>
    <dgm:cxn modelId="{6D6F7393-4F41-48CC-8D5C-DF659837E122}" type="presOf" srcId="{5A3512AA-48E5-4B67-950C-D83EC34EFAF9}" destId="{2FF00B73-3B3D-4225-A840-15E2885E9CFC}" srcOrd="1" destOrd="0" presId="urn:microsoft.com/office/officeart/2016/7/layout/RepeatingBendingProcessNew"/>
    <dgm:cxn modelId="{7F62379B-4CE9-4279-AF81-461D3E84C7B9}" type="presOf" srcId="{7690EA33-9FB6-451B-B2E4-CA928F1F3856}" destId="{A590CBBB-3120-4DFA-BB52-7F6A4F601815}" srcOrd="1" destOrd="0" presId="urn:microsoft.com/office/officeart/2016/7/layout/RepeatingBendingProcessNew"/>
    <dgm:cxn modelId="{DAAC2AA2-3830-483F-8D24-FAC148494AA2}" type="presOf" srcId="{8158E0DC-D0C3-4811-8C22-230CA462075A}" destId="{7E2D545E-4026-4B8A-B11F-774DA91CA52F}" srcOrd="1" destOrd="0" presId="urn:microsoft.com/office/officeart/2016/7/layout/RepeatingBendingProcessNew"/>
    <dgm:cxn modelId="{F9EBF1A3-4C8F-4242-BFB9-39311F005014}" srcId="{62487C72-2CAD-4F47-B618-0AA75880DB6F}" destId="{0589DFCD-FBCC-4B16-945B-74B19178AD32}" srcOrd="5" destOrd="0" parTransId="{93B4CF35-A54C-443D-B5B3-CF31DCEFF961}" sibTransId="{E7940E24-A1C7-4493-A182-E78AE6FFE738}"/>
    <dgm:cxn modelId="{68B58FAC-84FF-40A1-80EF-765E8F7E937C}" type="presOf" srcId="{E4D8111E-80DB-43E2-8E0D-F1F195F2FAFD}" destId="{4EDBDE72-8E3E-4917-84E7-5928441D2C6C}" srcOrd="0" destOrd="0" presId="urn:microsoft.com/office/officeart/2016/7/layout/RepeatingBendingProcessNew"/>
    <dgm:cxn modelId="{15857FB2-7267-49DB-9165-750FB97A28A0}" type="presOf" srcId="{D88797BD-3FA5-4788-9151-6F5FDCCF50E9}" destId="{3A23D1BF-6121-4634-A905-2908ECB1E839}" srcOrd="0" destOrd="0" presId="urn:microsoft.com/office/officeart/2016/7/layout/RepeatingBendingProcessNew"/>
    <dgm:cxn modelId="{58AFA8B6-5E4C-4440-80F6-D66F698662B7}" type="presOf" srcId="{0589DFCD-FBCC-4B16-945B-74B19178AD32}" destId="{5FA85404-862D-4BEC-BA5C-D8959250A560}" srcOrd="0" destOrd="0" presId="urn:microsoft.com/office/officeart/2016/7/layout/RepeatingBendingProcessNew"/>
    <dgm:cxn modelId="{1BC665BD-A1F0-4DCC-8AA2-C48313512596}" srcId="{62487C72-2CAD-4F47-B618-0AA75880DB6F}" destId="{3578C6F0-A2B5-4ABC-AE83-A1CF0C095BD4}" srcOrd="0" destOrd="0" parTransId="{E198B09B-D192-4D3F-B813-418F74FEF7E6}" sibTransId="{8051E8AB-1FFF-471E-9BB7-FDABBE371EEC}"/>
    <dgm:cxn modelId="{7EAE00C0-4377-4F3B-955E-5B50974CED57}" srcId="{62487C72-2CAD-4F47-B618-0AA75880DB6F}" destId="{16394C8C-7FB1-4CE5-905C-92EBECD6BE1E}" srcOrd="3" destOrd="0" parTransId="{A1300165-6704-478B-8ACC-63C7DA9E89B0}" sibTransId="{8158E0DC-D0C3-4811-8C22-230CA462075A}"/>
    <dgm:cxn modelId="{EB5BDAC8-7D06-4D34-A25A-C4364877DA3D}" type="presOf" srcId="{8051E8AB-1FFF-471E-9BB7-FDABBE371EEC}" destId="{64C841EF-B64E-4C7F-B43B-980A0A9C6B89}" srcOrd="0" destOrd="0" presId="urn:microsoft.com/office/officeart/2016/7/layout/RepeatingBendingProcessNew"/>
    <dgm:cxn modelId="{09EE1BC9-EFBA-405C-A62B-6DC5B0133B22}" type="presOf" srcId="{5A3512AA-48E5-4B67-950C-D83EC34EFAF9}" destId="{BE813D13-0086-4B16-B763-0C8EA66053EE}" srcOrd="0" destOrd="0" presId="urn:microsoft.com/office/officeart/2016/7/layout/RepeatingBendingProcessNew"/>
    <dgm:cxn modelId="{578673D8-783B-4971-BBEB-8007D95C6906}" type="presOf" srcId="{E7940E24-A1C7-4493-A182-E78AE6FFE738}" destId="{FBDB6FC7-E32A-46E5-9AA2-CCB52E809BD1}" srcOrd="1" destOrd="0" presId="urn:microsoft.com/office/officeart/2016/7/layout/RepeatingBendingProcessNew"/>
    <dgm:cxn modelId="{3A9AFCDA-98B2-4ACB-951A-BB9C9F971B13}" type="presOf" srcId="{A7DA7703-DF47-4AE3-9F01-6F9DD057F1D5}" destId="{FA96AAEC-1EE0-47AD-9F8E-24241858B41F}" srcOrd="0" destOrd="0" presId="urn:microsoft.com/office/officeart/2016/7/layout/RepeatingBendingProcessNew"/>
    <dgm:cxn modelId="{8F1DE8DF-89AA-4569-A07B-F65F0B9F24A2}" type="presOf" srcId="{E7940E24-A1C7-4493-A182-E78AE6FFE738}" destId="{6301BDC1-74CA-4B79-BEFA-2BA4A33BB026}" srcOrd="0" destOrd="0" presId="urn:microsoft.com/office/officeart/2016/7/layout/RepeatingBendingProcessNew"/>
    <dgm:cxn modelId="{C6F57DE6-B5D6-4D33-B395-1E36FDF2B2D4}" type="presOf" srcId="{7690EA33-9FB6-451B-B2E4-CA928F1F3856}" destId="{695FAEFA-437F-4DE7-9A1D-011804D9C12D}" srcOrd="0" destOrd="0" presId="urn:microsoft.com/office/officeart/2016/7/layout/RepeatingBendingProcessNew"/>
    <dgm:cxn modelId="{3E1A7DE8-50D4-4057-8B1E-10B0D6C9D259}" srcId="{62487C72-2CAD-4F47-B618-0AA75880DB6F}" destId="{88E5A41F-EEE8-4A83-B5A7-92552BBD697D}" srcOrd="9" destOrd="0" parTransId="{0E233415-0617-4C01-8C6F-23D6502358BB}" sibTransId="{655A489D-8620-40D7-BC03-886D103FAE50}"/>
    <dgm:cxn modelId="{6296EBED-EC6B-4E4A-BDBD-3368111AFF29}" type="presOf" srcId="{8158E0DC-D0C3-4811-8C22-230CA462075A}" destId="{5FA0B875-25F3-45FC-B265-67BA6F18DE1E}" srcOrd="0" destOrd="0" presId="urn:microsoft.com/office/officeart/2016/7/layout/RepeatingBendingProcessNew"/>
    <dgm:cxn modelId="{FF4A9FEF-ED21-4CC9-8C55-702B095458A7}" type="presOf" srcId="{16394C8C-7FB1-4CE5-905C-92EBECD6BE1E}" destId="{80D09FA7-1CD1-4C6E-800F-6D9871A4ED76}" srcOrd="0" destOrd="0" presId="urn:microsoft.com/office/officeart/2016/7/layout/RepeatingBendingProcessNew"/>
    <dgm:cxn modelId="{932663F5-DA72-4024-8D63-875672C705AC}" type="presOf" srcId="{A0144CF7-65DD-490F-B3E5-1F99F18C0926}" destId="{26411889-9955-4E45-91C1-371323689828}" srcOrd="0" destOrd="0" presId="urn:microsoft.com/office/officeart/2016/7/layout/RepeatingBendingProcessNew"/>
    <dgm:cxn modelId="{34453820-CF2F-4452-BAAD-1BD38999DA78}" type="presParOf" srcId="{7CED170D-8D2D-4ACE-922C-6CC1DF6F289D}" destId="{EA88CDC5-7770-4529-9824-C0A4A67A023F}" srcOrd="0" destOrd="0" presId="urn:microsoft.com/office/officeart/2016/7/layout/RepeatingBendingProcessNew"/>
    <dgm:cxn modelId="{876326CA-40AD-4D2C-81F8-F2A440CC014C}" type="presParOf" srcId="{7CED170D-8D2D-4ACE-922C-6CC1DF6F289D}" destId="{64C841EF-B64E-4C7F-B43B-980A0A9C6B89}" srcOrd="1" destOrd="0" presId="urn:microsoft.com/office/officeart/2016/7/layout/RepeatingBendingProcessNew"/>
    <dgm:cxn modelId="{9C3B3F21-17A1-4843-AF5F-A7C07BAC53E9}" type="presParOf" srcId="{64C841EF-B64E-4C7F-B43B-980A0A9C6B89}" destId="{5844F5BC-2ABD-484A-8C00-A82CA2D09131}" srcOrd="0" destOrd="0" presId="urn:microsoft.com/office/officeart/2016/7/layout/RepeatingBendingProcessNew"/>
    <dgm:cxn modelId="{9F55A35B-93D2-4464-B323-830A8D21877C}" type="presParOf" srcId="{7CED170D-8D2D-4ACE-922C-6CC1DF6F289D}" destId="{74227A63-E1FA-453B-AF2C-04860FFA2B99}" srcOrd="2" destOrd="0" presId="urn:microsoft.com/office/officeart/2016/7/layout/RepeatingBendingProcessNew"/>
    <dgm:cxn modelId="{CAFF27BF-DD7A-4D9D-9EEA-A3B4A0FB4E8E}" type="presParOf" srcId="{7CED170D-8D2D-4ACE-922C-6CC1DF6F289D}" destId="{EBE3560B-01FA-442F-99A3-8CAFC79B7C35}" srcOrd="3" destOrd="0" presId="urn:microsoft.com/office/officeart/2016/7/layout/RepeatingBendingProcessNew"/>
    <dgm:cxn modelId="{D8D4C15D-5A39-469A-B2A7-9C06B499E4D1}" type="presParOf" srcId="{EBE3560B-01FA-442F-99A3-8CAFC79B7C35}" destId="{9075C185-3898-4836-BE26-7C2D5246C9E8}" srcOrd="0" destOrd="0" presId="urn:microsoft.com/office/officeart/2016/7/layout/RepeatingBendingProcessNew"/>
    <dgm:cxn modelId="{FC6CFE46-5E29-49ED-B880-5506D4DA4198}" type="presParOf" srcId="{7CED170D-8D2D-4ACE-922C-6CC1DF6F289D}" destId="{FA96AAEC-1EE0-47AD-9F8E-24241858B41F}" srcOrd="4" destOrd="0" presId="urn:microsoft.com/office/officeart/2016/7/layout/RepeatingBendingProcessNew"/>
    <dgm:cxn modelId="{056632CA-869D-448F-A9FF-2C173199AF15}" type="presParOf" srcId="{7CED170D-8D2D-4ACE-922C-6CC1DF6F289D}" destId="{029E4E8D-C1C4-4741-84AE-8B5AE5DA7117}" srcOrd="5" destOrd="0" presId="urn:microsoft.com/office/officeart/2016/7/layout/RepeatingBendingProcessNew"/>
    <dgm:cxn modelId="{1A1095A1-B4F5-4677-9F49-4BFD070A9D98}" type="presParOf" srcId="{029E4E8D-C1C4-4741-84AE-8B5AE5DA7117}" destId="{C9A67402-9AA7-413E-BD2B-CC1B5D6F337E}" srcOrd="0" destOrd="0" presId="urn:microsoft.com/office/officeart/2016/7/layout/RepeatingBendingProcessNew"/>
    <dgm:cxn modelId="{5344F0D9-4333-43D4-866C-AFDB0CFC5B92}" type="presParOf" srcId="{7CED170D-8D2D-4ACE-922C-6CC1DF6F289D}" destId="{80D09FA7-1CD1-4C6E-800F-6D9871A4ED76}" srcOrd="6" destOrd="0" presId="urn:microsoft.com/office/officeart/2016/7/layout/RepeatingBendingProcessNew"/>
    <dgm:cxn modelId="{2F55FC33-2F4C-4DC9-9BD6-6C9BCF3F5D7E}" type="presParOf" srcId="{7CED170D-8D2D-4ACE-922C-6CC1DF6F289D}" destId="{5FA0B875-25F3-45FC-B265-67BA6F18DE1E}" srcOrd="7" destOrd="0" presId="urn:microsoft.com/office/officeart/2016/7/layout/RepeatingBendingProcessNew"/>
    <dgm:cxn modelId="{A7B6980C-14FC-4CF5-B586-8C288512EAA5}" type="presParOf" srcId="{5FA0B875-25F3-45FC-B265-67BA6F18DE1E}" destId="{7E2D545E-4026-4B8A-B11F-774DA91CA52F}" srcOrd="0" destOrd="0" presId="urn:microsoft.com/office/officeart/2016/7/layout/RepeatingBendingProcessNew"/>
    <dgm:cxn modelId="{D5B3A5D0-EA12-43B1-999F-065B10313CBB}" type="presParOf" srcId="{7CED170D-8D2D-4ACE-922C-6CC1DF6F289D}" destId="{3A23D1BF-6121-4634-A905-2908ECB1E839}" srcOrd="8" destOrd="0" presId="urn:microsoft.com/office/officeart/2016/7/layout/RepeatingBendingProcessNew"/>
    <dgm:cxn modelId="{43E3EE81-820C-4E97-8395-64B805DE9C88}" type="presParOf" srcId="{7CED170D-8D2D-4ACE-922C-6CC1DF6F289D}" destId="{BE813D13-0086-4B16-B763-0C8EA66053EE}" srcOrd="9" destOrd="0" presId="urn:microsoft.com/office/officeart/2016/7/layout/RepeatingBendingProcessNew"/>
    <dgm:cxn modelId="{E7ECED46-0DDD-4D76-88D4-6CAF86199CBA}" type="presParOf" srcId="{BE813D13-0086-4B16-B763-0C8EA66053EE}" destId="{2FF00B73-3B3D-4225-A840-15E2885E9CFC}" srcOrd="0" destOrd="0" presId="urn:microsoft.com/office/officeart/2016/7/layout/RepeatingBendingProcessNew"/>
    <dgm:cxn modelId="{A726D72B-4F4B-4EE7-B240-EBDF9BA87ADB}" type="presParOf" srcId="{7CED170D-8D2D-4ACE-922C-6CC1DF6F289D}" destId="{5FA85404-862D-4BEC-BA5C-D8959250A560}" srcOrd="10" destOrd="0" presId="urn:microsoft.com/office/officeart/2016/7/layout/RepeatingBendingProcessNew"/>
    <dgm:cxn modelId="{EBF80C1F-9DB3-48D0-98A4-C8505494CF21}" type="presParOf" srcId="{7CED170D-8D2D-4ACE-922C-6CC1DF6F289D}" destId="{6301BDC1-74CA-4B79-BEFA-2BA4A33BB026}" srcOrd="11" destOrd="0" presId="urn:microsoft.com/office/officeart/2016/7/layout/RepeatingBendingProcessNew"/>
    <dgm:cxn modelId="{67296647-B34E-48B3-B68A-887DD9100194}" type="presParOf" srcId="{6301BDC1-74CA-4B79-BEFA-2BA4A33BB026}" destId="{FBDB6FC7-E32A-46E5-9AA2-CCB52E809BD1}" srcOrd="0" destOrd="0" presId="urn:microsoft.com/office/officeart/2016/7/layout/RepeatingBendingProcessNew"/>
    <dgm:cxn modelId="{37315330-A9D2-4D22-8FE4-9A89A471F1A1}" type="presParOf" srcId="{7CED170D-8D2D-4ACE-922C-6CC1DF6F289D}" destId="{EAC06FB5-3EB0-4665-9DCD-06065BD0ECB6}" srcOrd="12" destOrd="0" presId="urn:microsoft.com/office/officeart/2016/7/layout/RepeatingBendingProcessNew"/>
    <dgm:cxn modelId="{DC28E76F-93C5-4E7A-B88D-BD108E1A7BB7}" type="presParOf" srcId="{7CED170D-8D2D-4ACE-922C-6CC1DF6F289D}" destId="{26411889-9955-4E45-91C1-371323689828}" srcOrd="13" destOrd="0" presId="urn:microsoft.com/office/officeart/2016/7/layout/RepeatingBendingProcessNew"/>
    <dgm:cxn modelId="{2D38AC96-6126-4F01-859A-232CB38E1B39}" type="presParOf" srcId="{26411889-9955-4E45-91C1-371323689828}" destId="{2E56A1A9-82FB-49D4-9D9B-532B3A57FEA3}" srcOrd="0" destOrd="0" presId="urn:microsoft.com/office/officeart/2016/7/layout/RepeatingBendingProcessNew"/>
    <dgm:cxn modelId="{07CB0292-6642-4CFC-B871-4F504CCCCF73}" type="presParOf" srcId="{7CED170D-8D2D-4ACE-922C-6CC1DF6F289D}" destId="{4EDBDE72-8E3E-4917-84E7-5928441D2C6C}" srcOrd="14" destOrd="0" presId="urn:microsoft.com/office/officeart/2016/7/layout/RepeatingBendingProcessNew"/>
    <dgm:cxn modelId="{6C8E0F4A-84C4-4A26-848B-0C38AF191541}" type="presParOf" srcId="{7CED170D-8D2D-4ACE-922C-6CC1DF6F289D}" destId="{695FAEFA-437F-4DE7-9A1D-011804D9C12D}" srcOrd="15" destOrd="0" presId="urn:microsoft.com/office/officeart/2016/7/layout/RepeatingBendingProcessNew"/>
    <dgm:cxn modelId="{4330B669-015C-4CFA-A843-7B919FE89C38}" type="presParOf" srcId="{695FAEFA-437F-4DE7-9A1D-011804D9C12D}" destId="{A590CBBB-3120-4DFA-BB52-7F6A4F601815}" srcOrd="0" destOrd="0" presId="urn:microsoft.com/office/officeart/2016/7/layout/RepeatingBendingProcessNew"/>
    <dgm:cxn modelId="{7C1B3676-40CC-4D4F-872D-98FC4C7CE14F}" type="presParOf" srcId="{7CED170D-8D2D-4ACE-922C-6CC1DF6F289D}" destId="{C1B84FB4-1B3E-493C-9A3C-B43515C8CF5E}" srcOrd="16" destOrd="0" presId="urn:microsoft.com/office/officeart/2016/7/layout/RepeatingBendingProcessNew"/>
    <dgm:cxn modelId="{EC839014-4D50-428E-964D-9D8EB36C20F5}" type="presParOf" srcId="{7CED170D-8D2D-4ACE-922C-6CC1DF6F289D}" destId="{605E62A2-4979-424F-AA38-3A1520B95A14}" srcOrd="17" destOrd="0" presId="urn:microsoft.com/office/officeart/2016/7/layout/RepeatingBendingProcessNew"/>
    <dgm:cxn modelId="{0225A234-2CA2-4810-880F-EA6814D342A1}" type="presParOf" srcId="{605E62A2-4979-424F-AA38-3A1520B95A14}" destId="{39690DDF-0F47-4F44-AD9D-5C98BDBF72FF}" srcOrd="0" destOrd="0" presId="urn:microsoft.com/office/officeart/2016/7/layout/RepeatingBendingProcessNew"/>
    <dgm:cxn modelId="{6943AC34-424E-4552-846A-62E48BA43C1C}" type="presParOf" srcId="{7CED170D-8D2D-4ACE-922C-6CC1DF6F289D}" destId="{D9780247-0477-4738-9497-3D7CDB93BBDA}" srcOrd="1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841EF-B64E-4C7F-B43B-980A0A9C6B89}">
      <dsp:nvSpPr>
        <dsp:cNvPr id="0" name=""/>
        <dsp:cNvSpPr/>
      </dsp:nvSpPr>
      <dsp:spPr>
        <a:xfrm>
          <a:off x="1670709" y="877926"/>
          <a:ext cx="353718" cy="91440"/>
        </a:xfrm>
        <a:custGeom>
          <a:avLst/>
          <a:gdLst/>
          <a:ahLst/>
          <a:cxnLst/>
          <a:rect l="0" t="0" r="0" b="0"/>
          <a:pathLst>
            <a:path>
              <a:moveTo>
                <a:pt x="0" y="45720"/>
              </a:moveTo>
              <a:lnTo>
                <a:pt x="353718"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37960" y="921725"/>
        <a:ext cx="19215" cy="3843"/>
      </dsp:txXfrm>
    </dsp:sp>
    <dsp:sp modelId="{EA88CDC5-7770-4529-9824-C0A4A67A023F}">
      <dsp:nvSpPr>
        <dsp:cNvPr id="0" name=""/>
        <dsp:cNvSpPr/>
      </dsp:nvSpPr>
      <dsp:spPr>
        <a:xfrm>
          <a:off x="1559" y="422362"/>
          <a:ext cx="1670949" cy="100256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8" tIns="85945" rIns="81878" bIns="85945" numCol="1" spcCol="1270" anchor="ctr" anchorCtr="0">
          <a:noAutofit/>
        </a:bodyPr>
        <a:lstStyle/>
        <a:p>
          <a:pPr marL="0" lvl="0" indent="0" algn="ctr" defTabSz="711200">
            <a:lnSpc>
              <a:spcPct val="90000"/>
            </a:lnSpc>
            <a:spcBef>
              <a:spcPct val="0"/>
            </a:spcBef>
            <a:spcAft>
              <a:spcPct val="35000"/>
            </a:spcAft>
            <a:buNone/>
          </a:pPr>
          <a:r>
            <a:rPr lang="en-US" sz="1600" kern="1200"/>
            <a:t>Smile</a:t>
          </a:r>
        </a:p>
      </dsp:txBody>
      <dsp:txXfrm>
        <a:off x="1559" y="422362"/>
        <a:ext cx="1670949" cy="1002569"/>
      </dsp:txXfrm>
    </dsp:sp>
    <dsp:sp modelId="{EBE3560B-01FA-442F-99A3-8CAFC79B7C35}">
      <dsp:nvSpPr>
        <dsp:cNvPr id="0" name=""/>
        <dsp:cNvSpPr/>
      </dsp:nvSpPr>
      <dsp:spPr>
        <a:xfrm>
          <a:off x="3725976" y="877926"/>
          <a:ext cx="353718" cy="91440"/>
        </a:xfrm>
        <a:custGeom>
          <a:avLst/>
          <a:gdLst/>
          <a:ahLst/>
          <a:cxnLst/>
          <a:rect l="0" t="0" r="0" b="0"/>
          <a:pathLst>
            <a:path>
              <a:moveTo>
                <a:pt x="0" y="45720"/>
              </a:moveTo>
              <a:lnTo>
                <a:pt x="353718" y="45720"/>
              </a:lnTo>
            </a:path>
          </a:pathLst>
        </a:custGeom>
        <a:noFill/>
        <a:ln w="12700" cap="rnd" cmpd="sng" algn="ctr">
          <a:solidFill>
            <a:schemeClr val="accent5">
              <a:hueOff val="311907"/>
              <a:satOff val="-6311"/>
              <a:lumOff val="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3227" y="921725"/>
        <a:ext cx="19215" cy="3843"/>
      </dsp:txXfrm>
    </dsp:sp>
    <dsp:sp modelId="{74227A63-E1FA-453B-AF2C-04860FFA2B99}">
      <dsp:nvSpPr>
        <dsp:cNvPr id="0" name=""/>
        <dsp:cNvSpPr/>
      </dsp:nvSpPr>
      <dsp:spPr>
        <a:xfrm>
          <a:off x="2056827" y="422362"/>
          <a:ext cx="1670949" cy="1002569"/>
        </a:xfrm>
        <a:prstGeom prst="rect">
          <a:avLst/>
        </a:prstGeom>
        <a:solidFill>
          <a:schemeClr val="accent5">
            <a:hueOff val="277251"/>
            <a:satOff val="-5610"/>
            <a:lumOff val="1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8" tIns="85945" rIns="81878" bIns="85945" numCol="1" spcCol="1270" anchor="ctr" anchorCtr="0">
          <a:noAutofit/>
        </a:bodyPr>
        <a:lstStyle/>
        <a:p>
          <a:pPr marL="0" lvl="0" indent="0" algn="ctr" defTabSz="711200">
            <a:lnSpc>
              <a:spcPct val="90000"/>
            </a:lnSpc>
            <a:spcBef>
              <a:spcPct val="0"/>
            </a:spcBef>
            <a:spcAft>
              <a:spcPct val="35000"/>
            </a:spcAft>
            <a:buNone/>
          </a:pPr>
          <a:r>
            <a:rPr lang="en-US" sz="1600" kern="1200"/>
            <a:t>Hug </a:t>
          </a:r>
        </a:p>
      </dsp:txBody>
      <dsp:txXfrm>
        <a:off x="2056827" y="422362"/>
        <a:ext cx="1670949" cy="1002569"/>
      </dsp:txXfrm>
    </dsp:sp>
    <dsp:sp modelId="{029E4E8D-C1C4-4741-84AE-8B5AE5DA7117}">
      <dsp:nvSpPr>
        <dsp:cNvPr id="0" name=""/>
        <dsp:cNvSpPr/>
      </dsp:nvSpPr>
      <dsp:spPr>
        <a:xfrm>
          <a:off x="5781243" y="877926"/>
          <a:ext cx="353718" cy="91440"/>
        </a:xfrm>
        <a:custGeom>
          <a:avLst/>
          <a:gdLst/>
          <a:ahLst/>
          <a:cxnLst/>
          <a:rect l="0" t="0" r="0" b="0"/>
          <a:pathLst>
            <a:path>
              <a:moveTo>
                <a:pt x="0" y="45720"/>
              </a:moveTo>
              <a:lnTo>
                <a:pt x="353718" y="45720"/>
              </a:lnTo>
            </a:path>
          </a:pathLst>
        </a:custGeom>
        <a:noFill/>
        <a:ln w="12700" cap="rnd" cmpd="sng" algn="ctr">
          <a:solidFill>
            <a:schemeClr val="accent5">
              <a:hueOff val="623814"/>
              <a:satOff val="-12622"/>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48494" y="921725"/>
        <a:ext cx="19215" cy="3843"/>
      </dsp:txXfrm>
    </dsp:sp>
    <dsp:sp modelId="{FA96AAEC-1EE0-47AD-9F8E-24241858B41F}">
      <dsp:nvSpPr>
        <dsp:cNvPr id="0" name=""/>
        <dsp:cNvSpPr/>
      </dsp:nvSpPr>
      <dsp:spPr>
        <a:xfrm>
          <a:off x="4112094" y="422362"/>
          <a:ext cx="1670949" cy="1002569"/>
        </a:xfrm>
        <a:prstGeom prst="rect">
          <a:avLst/>
        </a:prstGeom>
        <a:solidFill>
          <a:schemeClr val="accent5">
            <a:hueOff val="554501"/>
            <a:satOff val="-11220"/>
            <a:lumOff val="3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8" tIns="85945" rIns="81878" bIns="85945" numCol="1" spcCol="1270" anchor="ctr" anchorCtr="0">
          <a:noAutofit/>
        </a:bodyPr>
        <a:lstStyle/>
        <a:p>
          <a:pPr marL="0" lvl="0" indent="0" algn="ctr" defTabSz="711200">
            <a:lnSpc>
              <a:spcPct val="90000"/>
            </a:lnSpc>
            <a:spcBef>
              <a:spcPct val="0"/>
            </a:spcBef>
            <a:spcAft>
              <a:spcPct val="35000"/>
            </a:spcAft>
            <a:buNone/>
          </a:pPr>
          <a:r>
            <a:rPr lang="en-US" sz="1600" kern="1200"/>
            <a:t>Don’t remind them</a:t>
          </a:r>
        </a:p>
      </dsp:txBody>
      <dsp:txXfrm>
        <a:off x="4112094" y="422362"/>
        <a:ext cx="1670949" cy="1002569"/>
      </dsp:txXfrm>
    </dsp:sp>
    <dsp:sp modelId="{5FA0B875-25F3-45FC-B265-67BA6F18DE1E}">
      <dsp:nvSpPr>
        <dsp:cNvPr id="0" name=""/>
        <dsp:cNvSpPr/>
      </dsp:nvSpPr>
      <dsp:spPr>
        <a:xfrm>
          <a:off x="837034" y="1423131"/>
          <a:ext cx="6165802" cy="353718"/>
        </a:xfrm>
        <a:custGeom>
          <a:avLst/>
          <a:gdLst/>
          <a:ahLst/>
          <a:cxnLst/>
          <a:rect l="0" t="0" r="0" b="0"/>
          <a:pathLst>
            <a:path>
              <a:moveTo>
                <a:pt x="6165802" y="0"/>
              </a:moveTo>
              <a:lnTo>
                <a:pt x="6165802" y="193959"/>
              </a:lnTo>
              <a:lnTo>
                <a:pt x="0" y="193959"/>
              </a:lnTo>
              <a:lnTo>
                <a:pt x="0" y="353718"/>
              </a:lnTo>
            </a:path>
          </a:pathLst>
        </a:custGeom>
        <a:noFill/>
        <a:ln w="12700" cap="rnd" cmpd="sng" algn="ctr">
          <a:solidFill>
            <a:schemeClr val="accent5">
              <a:hueOff val="935721"/>
              <a:satOff val="-18933"/>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5491" y="1598069"/>
        <a:ext cx="308888" cy="3843"/>
      </dsp:txXfrm>
    </dsp:sp>
    <dsp:sp modelId="{80D09FA7-1CD1-4C6E-800F-6D9871A4ED76}">
      <dsp:nvSpPr>
        <dsp:cNvPr id="0" name=""/>
        <dsp:cNvSpPr/>
      </dsp:nvSpPr>
      <dsp:spPr>
        <a:xfrm>
          <a:off x="6167361" y="422362"/>
          <a:ext cx="1670949" cy="1002569"/>
        </a:xfrm>
        <a:prstGeom prst="rect">
          <a:avLst/>
        </a:prstGeom>
        <a:solidFill>
          <a:schemeClr val="accent5">
            <a:hueOff val="831752"/>
            <a:satOff val="-16830"/>
            <a:lumOff val="5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8" tIns="85945" rIns="81878" bIns="85945" numCol="1" spcCol="1270" anchor="ctr" anchorCtr="0">
          <a:noAutofit/>
        </a:bodyPr>
        <a:lstStyle/>
        <a:p>
          <a:pPr marL="0" lvl="0" indent="0" algn="ctr" defTabSz="711200">
            <a:lnSpc>
              <a:spcPct val="90000"/>
            </a:lnSpc>
            <a:spcBef>
              <a:spcPct val="0"/>
            </a:spcBef>
            <a:spcAft>
              <a:spcPct val="35000"/>
            </a:spcAft>
            <a:buNone/>
          </a:pPr>
          <a:r>
            <a:rPr lang="en-US" sz="1600" kern="1200"/>
            <a:t>Don’t gossip</a:t>
          </a:r>
        </a:p>
      </dsp:txBody>
      <dsp:txXfrm>
        <a:off x="6167361" y="422362"/>
        <a:ext cx="1670949" cy="1002569"/>
      </dsp:txXfrm>
    </dsp:sp>
    <dsp:sp modelId="{BE813D13-0086-4B16-B763-0C8EA66053EE}">
      <dsp:nvSpPr>
        <dsp:cNvPr id="0" name=""/>
        <dsp:cNvSpPr/>
      </dsp:nvSpPr>
      <dsp:spPr>
        <a:xfrm>
          <a:off x="1670709" y="2264814"/>
          <a:ext cx="353718" cy="91440"/>
        </a:xfrm>
        <a:custGeom>
          <a:avLst/>
          <a:gdLst/>
          <a:ahLst/>
          <a:cxnLst/>
          <a:rect l="0" t="0" r="0" b="0"/>
          <a:pathLst>
            <a:path>
              <a:moveTo>
                <a:pt x="0" y="45720"/>
              </a:moveTo>
              <a:lnTo>
                <a:pt x="353718" y="45720"/>
              </a:lnTo>
            </a:path>
          </a:pathLst>
        </a:custGeom>
        <a:noFill/>
        <a:ln w="12700" cap="rnd" cmpd="sng" algn="ctr">
          <a:solidFill>
            <a:schemeClr val="accent5">
              <a:hueOff val="1247628"/>
              <a:satOff val="-25244"/>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37960" y="2308612"/>
        <a:ext cx="19215" cy="3843"/>
      </dsp:txXfrm>
    </dsp:sp>
    <dsp:sp modelId="{3A23D1BF-6121-4634-A905-2908ECB1E839}">
      <dsp:nvSpPr>
        <dsp:cNvPr id="0" name=""/>
        <dsp:cNvSpPr/>
      </dsp:nvSpPr>
      <dsp:spPr>
        <a:xfrm>
          <a:off x="1559" y="1809249"/>
          <a:ext cx="1670949" cy="1002569"/>
        </a:xfrm>
        <a:prstGeom prst="rect">
          <a:avLst/>
        </a:prstGeom>
        <a:solidFill>
          <a:schemeClr val="accent5">
            <a:hueOff val="1109003"/>
            <a:satOff val="-22440"/>
            <a:lumOff val="69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8" tIns="85945" rIns="81878" bIns="85945" numCol="1" spcCol="1270" anchor="ctr" anchorCtr="0">
          <a:noAutofit/>
        </a:bodyPr>
        <a:lstStyle/>
        <a:p>
          <a:pPr marL="0" lvl="0" indent="0" algn="ctr" defTabSz="711200">
            <a:lnSpc>
              <a:spcPct val="90000"/>
            </a:lnSpc>
            <a:spcBef>
              <a:spcPct val="0"/>
            </a:spcBef>
            <a:spcAft>
              <a:spcPct val="35000"/>
            </a:spcAft>
            <a:buNone/>
          </a:pPr>
          <a:r>
            <a:rPr lang="en-US" sz="1600" kern="1200"/>
            <a:t>Show gratitude and be thankful</a:t>
          </a:r>
        </a:p>
      </dsp:txBody>
      <dsp:txXfrm>
        <a:off x="1559" y="1809249"/>
        <a:ext cx="1670949" cy="1002569"/>
      </dsp:txXfrm>
    </dsp:sp>
    <dsp:sp modelId="{6301BDC1-74CA-4B79-BEFA-2BA4A33BB026}">
      <dsp:nvSpPr>
        <dsp:cNvPr id="0" name=""/>
        <dsp:cNvSpPr/>
      </dsp:nvSpPr>
      <dsp:spPr>
        <a:xfrm>
          <a:off x="3725976" y="2264814"/>
          <a:ext cx="353718" cy="91440"/>
        </a:xfrm>
        <a:custGeom>
          <a:avLst/>
          <a:gdLst/>
          <a:ahLst/>
          <a:cxnLst/>
          <a:rect l="0" t="0" r="0" b="0"/>
          <a:pathLst>
            <a:path>
              <a:moveTo>
                <a:pt x="0" y="45720"/>
              </a:moveTo>
              <a:lnTo>
                <a:pt x="353718" y="45720"/>
              </a:lnTo>
            </a:path>
          </a:pathLst>
        </a:custGeom>
        <a:noFill/>
        <a:ln w="12700" cap="rnd" cmpd="sng" algn="ctr">
          <a:solidFill>
            <a:schemeClr val="accent5">
              <a:hueOff val="1559535"/>
              <a:satOff val="-31556"/>
              <a:lumOff val="98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3227" y="2308612"/>
        <a:ext cx="19215" cy="3843"/>
      </dsp:txXfrm>
    </dsp:sp>
    <dsp:sp modelId="{5FA85404-862D-4BEC-BA5C-D8959250A560}">
      <dsp:nvSpPr>
        <dsp:cNvPr id="0" name=""/>
        <dsp:cNvSpPr/>
      </dsp:nvSpPr>
      <dsp:spPr>
        <a:xfrm>
          <a:off x="2056827" y="1809249"/>
          <a:ext cx="1670949" cy="1002569"/>
        </a:xfrm>
        <a:prstGeom prst="rect">
          <a:avLst/>
        </a:prstGeom>
        <a:solidFill>
          <a:schemeClr val="accent5">
            <a:hueOff val="1386253"/>
            <a:satOff val="-28049"/>
            <a:lumOff val="8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8" tIns="85945" rIns="81878" bIns="85945" numCol="1" spcCol="1270" anchor="ctr" anchorCtr="0">
          <a:noAutofit/>
        </a:bodyPr>
        <a:lstStyle/>
        <a:p>
          <a:pPr marL="0" lvl="0" indent="0" algn="ctr" defTabSz="711200">
            <a:lnSpc>
              <a:spcPct val="90000"/>
            </a:lnSpc>
            <a:spcBef>
              <a:spcPct val="0"/>
            </a:spcBef>
            <a:spcAft>
              <a:spcPct val="35000"/>
            </a:spcAft>
            <a:buNone/>
          </a:pPr>
          <a:r>
            <a:rPr lang="en-US" sz="1600" kern="1200"/>
            <a:t>Give a gift</a:t>
          </a:r>
        </a:p>
      </dsp:txBody>
      <dsp:txXfrm>
        <a:off x="2056827" y="1809249"/>
        <a:ext cx="1670949" cy="1002569"/>
      </dsp:txXfrm>
    </dsp:sp>
    <dsp:sp modelId="{26411889-9955-4E45-91C1-371323689828}">
      <dsp:nvSpPr>
        <dsp:cNvPr id="0" name=""/>
        <dsp:cNvSpPr/>
      </dsp:nvSpPr>
      <dsp:spPr>
        <a:xfrm>
          <a:off x="5781243" y="2264814"/>
          <a:ext cx="353718" cy="91440"/>
        </a:xfrm>
        <a:custGeom>
          <a:avLst/>
          <a:gdLst/>
          <a:ahLst/>
          <a:cxnLst/>
          <a:rect l="0" t="0" r="0" b="0"/>
          <a:pathLst>
            <a:path>
              <a:moveTo>
                <a:pt x="0" y="45720"/>
              </a:moveTo>
              <a:lnTo>
                <a:pt x="353718" y="45720"/>
              </a:lnTo>
            </a:path>
          </a:pathLst>
        </a:custGeom>
        <a:noFill/>
        <a:ln w="12700" cap="rnd" cmpd="sng" algn="ctr">
          <a:solidFill>
            <a:schemeClr val="accent5">
              <a:hueOff val="1871442"/>
              <a:satOff val="-37867"/>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48494" y="2308612"/>
        <a:ext cx="19215" cy="3843"/>
      </dsp:txXfrm>
    </dsp:sp>
    <dsp:sp modelId="{EAC06FB5-3EB0-4665-9DCD-06065BD0ECB6}">
      <dsp:nvSpPr>
        <dsp:cNvPr id="0" name=""/>
        <dsp:cNvSpPr/>
      </dsp:nvSpPr>
      <dsp:spPr>
        <a:xfrm>
          <a:off x="4112094" y="1809249"/>
          <a:ext cx="1670949" cy="1002569"/>
        </a:xfrm>
        <a:prstGeom prst="rect">
          <a:avLst/>
        </a:prstGeom>
        <a:solidFill>
          <a:schemeClr val="accent5">
            <a:hueOff val="1663504"/>
            <a:satOff val="-33659"/>
            <a:lumOff val="104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8" tIns="85945" rIns="81878" bIns="85945" numCol="1" spcCol="1270" anchor="ctr" anchorCtr="0">
          <a:noAutofit/>
        </a:bodyPr>
        <a:lstStyle/>
        <a:p>
          <a:pPr marL="0" lvl="0" indent="0" algn="ctr" defTabSz="711200">
            <a:lnSpc>
              <a:spcPct val="90000"/>
            </a:lnSpc>
            <a:spcBef>
              <a:spcPct val="0"/>
            </a:spcBef>
            <a:spcAft>
              <a:spcPct val="35000"/>
            </a:spcAft>
            <a:buNone/>
          </a:pPr>
          <a:r>
            <a:rPr lang="en-US" sz="1600" kern="1200"/>
            <a:t>Help out</a:t>
          </a:r>
        </a:p>
      </dsp:txBody>
      <dsp:txXfrm>
        <a:off x="4112094" y="1809249"/>
        <a:ext cx="1670949" cy="1002569"/>
      </dsp:txXfrm>
    </dsp:sp>
    <dsp:sp modelId="{695FAEFA-437F-4DE7-9A1D-011804D9C12D}">
      <dsp:nvSpPr>
        <dsp:cNvPr id="0" name=""/>
        <dsp:cNvSpPr/>
      </dsp:nvSpPr>
      <dsp:spPr>
        <a:xfrm>
          <a:off x="837034" y="2810019"/>
          <a:ext cx="6165802" cy="353718"/>
        </a:xfrm>
        <a:custGeom>
          <a:avLst/>
          <a:gdLst/>
          <a:ahLst/>
          <a:cxnLst/>
          <a:rect l="0" t="0" r="0" b="0"/>
          <a:pathLst>
            <a:path>
              <a:moveTo>
                <a:pt x="6165802" y="0"/>
              </a:moveTo>
              <a:lnTo>
                <a:pt x="6165802" y="193959"/>
              </a:lnTo>
              <a:lnTo>
                <a:pt x="0" y="193959"/>
              </a:lnTo>
              <a:lnTo>
                <a:pt x="0" y="353718"/>
              </a:lnTo>
            </a:path>
          </a:pathLst>
        </a:custGeom>
        <a:noFill/>
        <a:ln w="12700" cap="rnd" cmpd="sng" algn="ctr">
          <a:solidFill>
            <a:schemeClr val="accent5">
              <a:hueOff val="2183349"/>
              <a:satOff val="-44178"/>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5491" y="2984956"/>
        <a:ext cx="308888" cy="3843"/>
      </dsp:txXfrm>
    </dsp:sp>
    <dsp:sp modelId="{4EDBDE72-8E3E-4917-84E7-5928441D2C6C}">
      <dsp:nvSpPr>
        <dsp:cNvPr id="0" name=""/>
        <dsp:cNvSpPr/>
      </dsp:nvSpPr>
      <dsp:spPr>
        <a:xfrm>
          <a:off x="6167361" y="1809249"/>
          <a:ext cx="1670949" cy="1002569"/>
        </a:xfrm>
        <a:prstGeom prst="rect">
          <a:avLst/>
        </a:prstGeom>
        <a:solidFill>
          <a:schemeClr val="accent5">
            <a:hueOff val="1940755"/>
            <a:satOff val="-39269"/>
            <a:lumOff val="122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8" tIns="85945" rIns="81878" bIns="85945" numCol="1" spcCol="1270" anchor="ctr" anchorCtr="0">
          <a:noAutofit/>
        </a:bodyPr>
        <a:lstStyle/>
        <a:p>
          <a:pPr marL="0" lvl="0" indent="0" algn="ctr" defTabSz="711200">
            <a:lnSpc>
              <a:spcPct val="90000"/>
            </a:lnSpc>
            <a:spcBef>
              <a:spcPct val="0"/>
            </a:spcBef>
            <a:spcAft>
              <a:spcPct val="35000"/>
            </a:spcAft>
            <a:buNone/>
          </a:pPr>
          <a:r>
            <a:rPr lang="en-US" sz="1600" kern="1200"/>
            <a:t>Text message or a handwritten note</a:t>
          </a:r>
        </a:p>
      </dsp:txBody>
      <dsp:txXfrm>
        <a:off x="6167361" y="1809249"/>
        <a:ext cx="1670949" cy="1002569"/>
      </dsp:txXfrm>
    </dsp:sp>
    <dsp:sp modelId="{605E62A2-4979-424F-AA38-3A1520B95A14}">
      <dsp:nvSpPr>
        <dsp:cNvPr id="0" name=""/>
        <dsp:cNvSpPr/>
      </dsp:nvSpPr>
      <dsp:spPr>
        <a:xfrm>
          <a:off x="1670709" y="3651702"/>
          <a:ext cx="353718" cy="91440"/>
        </a:xfrm>
        <a:custGeom>
          <a:avLst/>
          <a:gdLst/>
          <a:ahLst/>
          <a:cxnLst/>
          <a:rect l="0" t="0" r="0" b="0"/>
          <a:pathLst>
            <a:path>
              <a:moveTo>
                <a:pt x="0" y="45720"/>
              </a:moveTo>
              <a:lnTo>
                <a:pt x="353718" y="45720"/>
              </a:lnTo>
            </a:path>
          </a:pathLst>
        </a:custGeom>
        <a:noFill/>
        <a:ln w="12700" cap="rnd" cmpd="sng" algn="ctr">
          <a:solidFill>
            <a:schemeClr val="accent5">
              <a:hueOff val="2495256"/>
              <a:satOff val="-50489"/>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37960" y="3695500"/>
        <a:ext cx="19215" cy="3843"/>
      </dsp:txXfrm>
    </dsp:sp>
    <dsp:sp modelId="{C1B84FB4-1B3E-493C-9A3C-B43515C8CF5E}">
      <dsp:nvSpPr>
        <dsp:cNvPr id="0" name=""/>
        <dsp:cNvSpPr/>
      </dsp:nvSpPr>
      <dsp:spPr>
        <a:xfrm>
          <a:off x="1559" y="3196137"/>
          <a:ext cx="1670949" cy="1002569"/>
        </a:xfrm>
        <a:prstGeom prst="rect">
          <a:avLst/>
        </a:prstGeom>
        <a:solidFill>
          <a:schemeClr val="accent5">
            <a:hueOff val="2218005"/>
            <a:satOff val="-44879"/>
            <a:lumOff val="13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8" tIns="85945" rIns="81878" bIns="85945" numCol="1" spcCol="1270" anchor="ctr" anchorCtr="0">
          <a:noAutofit/>
        </a:bodyPr>
        <a:lstStyle/>
        <a:p>
          <a:pPr marL="0" lvl="0" indent="0" algn="ctr" defTabSz="711200">
            <a:lnSpc>
              <a:spcPct val="90000"/>
            </a:lnSpc>
            <a:spcBef>
              <a:spcPct val="0"/>
            </a:spcBef>
            <a:spcAft>
              <a:spcPct val="35000"/>
            </a:spcAft>
            <a:buNone/>
          </a:pPr>
          <a:r>
            <a:rPr lang="en-US" sz="1600" kern="1200"/>
            <a:t>Email</a:t>
          </a:r>
        </a:p>
      </dsp:txBody>
      <dsp:txXfrm>
        <a:off x="1559" y="3196137"/>
        <a:ext cx="1670949" cy="1002569"/>
      </dsp:txXfrm>
    </dsp:sp>
    <dsp:sp modelId="{D9780247-0477-4738-9497-3D7CDB93BBDA}">
      <dsp:nvSpPr>
        <dsp:cNvPr id="0" name=""/>
        <dsp:cNvSpPr/>
      </dsp:nvSpPr>
      <dsp:spPr>
        <a:xfrm>
          <a:off x="2056827" y="3196137"/>
          <a:ext cx="1670949" cy="1002569"/>
        </a:xfrm>
        <a:prstGeom prst="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8" tIns="85945" rIns="81878" bIns="85945" numCol="1" spcCol="1270" anchor="ctr" anchorCtr="0">
          <a:noAutofit/>
        </a:bodyPr>
        <a:lstStyle/>
        <a:p>
          <a:pPr marL="0" lvl="0" indent="0" algn="ctr" defTabSz="711200">
            <a:lnSpc>
              <a:spcPct val="90000"/>
            </a:lnSpc>
            <a:spcBef>
              <a:spcPct val="0"/>
            </a:spcBef>
            <a:spcAft>
              <a:spcPct val="35000"/>
            </a:spcAft>
            <a:buNone/>
          </a:pPr>
          <a:r>
            <a:rPr lang="en-US" sz="1600" kern="1200"/>
            <a:t>Help out </a:t>
          </a:r>
        </a:p>
      </dsp:txBody>
      <dsp:txXfrm>
        <a:off x="2056827" y="3196137"/>
        <a:ext cx="1670949" cy="100256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72C4F5D-BBE2-44C9-935D-84994F9271AC}" type="datetimeFigureOut">
              <a:rPr lang="en-GB" smtClean="0"/>
              <a:t>15/05/2023</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7FC79C9-72F1-437F-81FD-A4FDE3148AF6}" type="slidenum">
              <a:rPr lang="en-GB" smtClean="0"/>
              <a:t>‹#›</a:t>
            </a:fld>
            <a:endParaRPr lang="en-GB"/>
          </a:p>
        </p:txBody>
      </p:sp>
    </p:spTree>
    <p:extLst>
      <p:ext uri="{BB962C8B-B14F-4D97-AF65-F5344CB8AC3E}">
        <p14:creationId xmlns:p14="http://schemas.microsoft.com/office/powerpoint/2010/main" val="303331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FC79C9-72F1-437F-81FD-A4FDE3148AF6}" type="slidenum">
              <a:rPr lang="en-GB" smtClean="0"/>
              <a:t>2</a:t>
            </a:fld>
            <a:endParaRPr lang="en-GB"/>
          </a:p>
        </p:txBody>
      </p:sp>
    </p:spTree>
    <p:extLst>
      <p:ext uri="{BB962C8B-B14F-4D97-AF65-F5344CB8AC3E}">
        <p14:creationId xmlns:p14="http://schemas.microsoft.com/office/powerpoint/2010/main" val="22699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FC79C9-72F1-437F-81FD-A4FDE3148AF6}" type="slidenum">
              <a:rPr lang="en-GB" smtClean="0"/>
              <a:t>4</a:t>
            </a:fld>
            <a:endParaRPr lang="en-GB"/>
          </a:p>
        </p:txBody>
      </p:sp>
    </p:spTree>
    <p:extLst>
      <p:ext uri="{BB962C8B-B14F-4D97-AF65-F5344CB8AC3E}">
        <p14:creationId xmlns:p14="http://schemas.microsoft.com/office/powerpoint/2010/main" val="379719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7</a:t>
            </a:fld>
            <a:endParaRPr lang="en-GB"/>
          </a:p>
        </p:txBody>
      </p:sp>
    </p:spTree>
    <p:extLst>
      <p:ext uri="{BB962C8B-B14F-4D97-AF65-F5344CB8AC3E}">
        <p14:creationId xmlns:p14="http://schemas.microsoft.com/office/powerpoint/2010/main" val="260116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9</a:t>
            </a:fld>
            <a:endParaRPr lang="en-GB"/>
          </a:p>
        </p:txBody>
      </p:sp>
    </p:spTree>
    <p:extLst>
      <p:ext uri="{BB962C8B-B14F-4D97-AF65-F5344CB8AC3E}">
        <p14:creationId xmlns:p14="http://schemas.microsoft.com/office/powerpoint/2010/main" val="48154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0" i="0">
                <a:solidFill>
                  <a:srgbClr val="222222"/>
                </a:solidFill>
                <a:effectLst/>
                <a:latin typeface="Lucida Sans Unicode" panose="020B0602030504020204" pitchFamily="34" charset="0"/>
              </a:rPr>
              <a:t>In</a:t>
            </a:r>
            <a:r>
              <a:rPr lang="en-US" sz="1200">
                <a:solidFill>
                  <a:srgbClr val="222222"/>
                </a:solidFill>
                <a:latin typeface="Lucida Sans Unicode" panose="020B0602030504020204" pitchFamily="34" charset="0"/>
              </a:rPr>
              <a:t> the Bible, there was </a:t>
            </a:r>
            <a:r>
              <a:rPr lang="en-US" sz="1200" b="0" i="0">
                <a:solidFill>
                  <a:srgbClr val="222222"/>
                </a:solidFill>
                <a:effectLst/>
                <a:latin typeface="Lucida Sans Unicode" panose="020B0602030504020204" pitchFamily="34" charset="0"/>
              </a:rPr>
              <a:t>one person who taught us how to forgive others.</a:t>
            </a:r>
          </a:p>
          <a:p>
            <a:pPr algn="ctr"/>
            <a:endParaRPr lang="en-US" sz="1200">
              <a:solidFill>
                <a:srgbClr val="222222"/>
              </a:solidFill>
              <a:latin typeface="Lucida Sans Unicode" panose="020B0602030504020204" pitchFamily="34" charset="0"/>
            </a:endParaRPr>
          </a:p>
          <a:p>
            <a:pPr algn="ctr"/>
            <a:endParaRPr lang="en-US" sz="1200">
              <a:solidFill>
                <a:srgbClr val="222222"/>
              </a:solidFill>
              <a:latin typeface="Lucida Sans Unicode" panose="020B0602030504020204" pitchFamily="34" charset="0"/>
            </a:endParaRPr>
          </a:p>
          <a:p>
            <a:pPr algn="ctr"/>
            <a:r>
              <a:rPr lang="en-US" sz="1200">
                <a:solidFill>
                  <a:srgbClr val="222222"/>
                </a:solidFill>
                <a:latin typeface="Lucida Sans Unicode" panose="020B0602030504020204" pitchFamily="34" charset="0"/>
              </a:rPr>
              <a:t>Who do you think it is?</a:t>
            </a:r>
          </a:p>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10</a:t>
            </a:fld>
            <a:endParaRPr lang="en-GB"/>
          </a:p>
        </p:txBody>
      </p:sp>
    </p:spTree>
    <p:extLst>
      <p:ext uri="{BB962C8B-B14F-4D97-AF65-F5344CB8AC3E}">
        <p14:creationId xmlns:p14="http://schemas.microsoft.com/office/powerpoint/2010/main" val="333269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Times New Roman" panose="02020603050405020304" pitchFamily="18" charset="0"/>
              </a:rPr>
              <a:t>Peter denied Jesus three times, so in his love, Jesus offered Peter an opportunity to tell Jesus that he loved him—three times. And with that Peter was forgiven and made new.</a:t>
            </a:r>
          </a:p>
          <a:p>
            <a:endParaRPr lang="en-GB"/>
          </a:p>
        </p:txBody>
      </p:sp>
      <p:sp>
        <p:nvSpPr>
          <p:cNvPr id="4" name="Slide Number Placeholder 3"/>
          <p:cNvSpPr>
            <a:spLocks noGrp="1"/>
          </p:cNvSpPr>
          <p:nvPr>
            <p:ph type="sldNum" sz="quarter" idx="5"/>
          </p:nvPr>
        </p:nvSpPr>
        <p:spPr/>
        <p:txBody>
          <a:bodyPr/>
          <a:lstStyle/>
          <a:p>
            <a:fld id="{17FC79C9-72F1-437F-81FD-A4FDE3148AF6}" type="slidenum">
              <a:rPr lang="en-GB" smtClean="0"/>
              <a:t>11</a:t>
            </a:fld>
            <a:endParaRPr lang="en-GB"/>
          </a:p>
        </p:txBody>
      </p:sp>
    </p:spTree>
    <p:extLst>
      <p:ext uri="{BB962C8B-B14F-4D97-AF65-F5344CB8AC3E}">
        <p14:creationId xmlns:p14="http://schemas.microsoft.com/office/powerpoint/2010/main" val="368337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FC79C9-72F1-437F-81FD-A4FDE3148AF6}" type="slidenum">
              <a:rPr lang="en-GB" smtClean="0"/>
              <a:t>16</a:t>
            </a:fld>
            <a:endParaRPr lang="en-GB"/>
          </a:p>
        </p:txBody>
      </p:sp>
    </p:spTree>
    <p:extLst>
      <p:ext uri="{BB962C8B-B14F-4D97-AF65-F5344CB8AC3E}">
        <p14:creationId xmlns:p14="http://schemas.microsoft.com/office/powerpoint/2010/main" val="400170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DF4349-36CA-4265-A7E7-CFDC7F2C8E68}"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381298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DF4349-36CA-4265-A7E7-CFDC7F2C8E68}"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323014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DF4349-36CA-4265-A7E7-CFDC7F2C8E68}"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2916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DF4349-36CA-4265-A7E7-CFDC7F2C8E68}"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4263999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DF4349-36CA-4265-A7E7-CFDC7F2C8E68}"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9859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DF4349-36CA-4265-A7E7-CFDC7F2C8E68}"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710880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DF4349-36CA-4265-A7E7-CFDC7F2C8E68}"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139300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DF4349-36CA-4265-A7E7-CFDC7F2C8E68}"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346972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DF4349-36CA-4265-A7E7-CFDC7F2C8E68}"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290833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DF4349-36CA-4265-A7E7-CFDC7F2C8E68}"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7293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DF4349-36CA-4265-A7E7-CFDC7F2C8E68}"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256373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DF4349-36CA-4265-A7E7-CFDC7F2C8E68}" type="datetimeFigureOut">
              <a:rPr lang="en-GB" smtClean="0"/>
              <a:t>15/05/2023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185902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EDF4349-36CA-4265-A7E7-CFDC7F2C8E68}" type="datetimeFigureOut">
              <a:rPr lang="en-GB" smtClean="0"/>
              <a:t>15/05/2023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82380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F4349-36CA-4265-A7E7-CFDC7F2C8E68}" type="datetimeFigureOut">
              <a:rPr lang="en-GB" smtClean="0"/>
              <a:t>15/05/2023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256950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DF4349-36CA-4265-A7E7-CFDC7F2C8E68}"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40753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DF4349-36CA-4265-A7E7-CFDC7F2C8E68}"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7C7A61-3643-4AEB-98A0-53F9B2CB1AE3}" type="slidenum">
              <a:rPr lang="en-GB" smtClean="0"/>
              <a:t>‹#›</a:t>
            </a:fld>
            <a:endParaRPr lang="en-GB"/>
          </a:p>
        </p:txBody>
      </p:sp>
    </p:spTree>
    <p:extLst>
      <p:ext uri="{BB962C8B-B14F-4D97-AF65-F5344CB8AC3E}">
        <p14:creationId xmlns:p14="http://schemas.microsoft.com/office/powerpoint/2010/main" val="15419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DF4349-36CA-4265-A7E7-CFDC7F2C8E68}" type="datetimeFigureOut">
              <a:rPr lang="en-GB" smtClean="0"/>
              <a:t>15/05/2023</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C7C7A61-3643-4AEB-98A0-53F9B2CB1AE3}" type="slidenum">
              <a:rPr lang="en-GB" smtClean="0"/>
              <a:t>‹#›</a:t>
            </a:fld>
            <a:endParaRPr lang="en-GB"/>
          </a:p>
        </p:txBody>
      </p:sp>
    </p:spTree>
    <p:extLst>
      <p:ext uri="{BB962C8B-B14F-4D97-AF65-F5344CB8AC3E}">
        <p14:creationId xmlns:p14="http://schemas.microsoft.com/office/powerpoint/2010/main" val="43731593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lRPKXet8n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 name="Rectangle 24">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8" name="Straight Connector 27">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8" name="Rectangle 37">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l="50384" t="2931" r="4445" b="66365"/>
          <a:stretch/>
        </p:blipFill>
        <p:spPr>
          <a:xfrm>
            <a:off x="843196" y="1756500"/>
            <a:ext cx="3487503" cy="3353466"/>
          </a:xfrm>
          <a:prstGeom prst="rect">
            <a:avLst/>
          </a:prstGeom>
        </p:spPr>
      </p:pic>
      <p:cxnSp>
        <p:nvCxnSpPr>
          <p:cNvPr id="40" name="Straight Connector 39">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0978"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4810775" y="1618146"/>
            <a:ext cx="3487503" cy="3630173"/>
          </a:xfrm>
          <a:prstGeom prst="rect">
            <a:avLst/>
          </a:prstGeom>
        </p:spPr>
      </p:pic>
    </p:spTree>
    <p:extLst>
      <p:ext uri="{BB962C8B-B14F-4D97-AF65-F5344CB8AC3E}">
        <p14:creationId xmlns:p14="http://schemas.microsoft.com/office/powerpoint/2010/main" val="132111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5715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9" name="Straight Connector 8">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955501" y="4502552"/>
            <a:ext cx="2188499"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15125" y="-16625"/>
            <a:ext cx="2000611"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2192" y="-16625"/>
            <a:ext cx="951808"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280" y="-16624"/>
            <a:ext cx="1487720"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D4A0AC53-15F4-66AE-06D1-B4879B234CA9}"/>
              </a:ext>
            </a:extLst>
          </p:cNvPr>
          <p:cNvSpPr txBox="1"/>
          <p:nvPr/>
        </p:nvSpPr>
        <p:spPr>
          <a:xfrm>
            <a:off x="1758462" y="5295900"/>
            <a:ext cx="5469554" cy="1231106"/>
          </a:xfrm>
          <a:prstGeom prst="rect">
            <a:avLst/>
          </a:prstGeom>
          <a:noFill/>
        </p:spPr>
        <p:txBody>
          <a:bodyPr wrap="square">
            <a:spAutoFit/>
          </a:bodyPr>
          <a:lstStyle/>
          <a:p>
            <a:r>
              <a:rPr lang="en-GB" sz="2800">
                <a:hlinkClick r:id="rId3"/>
              </a:rPr>
              <a:t>https://www.youtube.com/watch?v=ulRPKXet8n4</a:t>
            </a:r>
            <a:endParaRPr lang="en-GB" sz="2800"/>
          </a:p>
          <a:p>
            <a:endParaRPr lang="en-GB"/>
          </a:p>
        </p:txBody>
      </p:sp>
      <p:pic>
        <p:nvPicPr>
          <p:cNvPr id="1026" name="Picture 2" descr="The Tenth Station of the Resurrection: the Risen Lord Forgives Peter and  Entrusts him to Feed his Sheep">
            <a:extLst>
              <a:ext uri="{FF2B5EF4-FFF2-40B4-BE49-F238E27FC236}">
                <a16:creationId xmlns:a16="http://schemas.microsoft.com/office/drawing/2014/main" id="{06A301CE-9D0D-9E49-A1A0-5B8AAA9CD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253" y="478699"/>
            <a:ext cx="7315493" cy="460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4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34C5EC-EB83-7DCC-C529-DF712D00EE06}"/>
              </a:ext>
            </a:extLst>
          </p:cNvPr>
          <p:cNvSpPr txBox="1"/>
          <p:nvPr/>
        </p:nvSpPr>
        <p:spPr>
          <a:xfrm>
            <a:off x="506437" y="410149"/>
            <a:ext cx="7146388" cy="4154984"/>
          </a:xfrm>
          <a:prstGeom prst="rect">
            <a:avLst/>
          </a:prstGeom>
          <a:noFill/>
        </p:spPr>
        <p:txBody>
          <a:bodyPr wrap="square">
            <a:spAutoFit/>
          </a:bodyPr>
          <a:lstStyle/>
          <a:p>
            <a:endParaRPr lang="en-US" sz="3200">
              <a:solidFill>
                <a:srgbClr val="000000"/>
              </a:solidFill>
              <a:latin typeface="Times New Roman" panose="02020603050405020304" pitchFamily="18" charset="0"/>
            </a:endParaRPr>
          </a:p>
          <a:p>
            <a:endParaRPr lang="en-US" sz="3200">
              <a:solidFill>
                <a:srgbClr val="000000"/>
              </a:solidFill>
              <a:latin typeface="Times New Roman" panose="02020603050405020304" pitchFamily="18" charset="0"/>
            </a:endParaRPr>
          </a:p>
          <a:p>
            <a:r>
              <a:rPr lang="en-US" sz="3200" b="0" i="0">
                <a:solidFill>
                  <a:srgbClr val="222222"/>
                </a:solidFill>
                <a:effectLst/>
                <a:latin typeface="Lucida Sans Unicode" panose="020B0602030504020204" pitchFamily="34" charset="0"/>
              </a:rPr>
              <a:t>Jesus showed us that forgiveness is not a feeling, but a decision that we make.</a:t>
            </a:r>
          </a:p>
          <a:p>
            <a:endParaRPr lang="en-US" sz="3200">
              <a:solidFill>
                <a:srgbClr val="222222"/>
              </a:solidFill>
              <a:latin typeface="Lucida Sans Unicode" panose="020B0602030504020204" pitchFamily="34" charset="0"/>
            </a:endParaRPr>
          </a:p>
          <a:p>
            <a:r>
              <a:rPr lang="en-US" sz="3600">
                <a:solidFill>
                  <a:srgbClr val="00B050"/>
                </a:solidFill>
                <a:latin typeface="Lucida Sans Unicode" panose="020B0602030504020204" pitchFamily="34" charset="0"/>
              </a:rPr>
              <a:t>Can you challenge yourself to forgive even when it is tough?</a:t>
            </a:r>
            <a:endParaRPr lang="en-GB" sz="3200"/>
          </a:p>
        </p:txBody>
      </p:sp>
      <p:sp>
        <p:nvSpPr>
          <p:cNvPr id="5" name="TextBox 4">
            <a:extLst>
              <a:ext uri="{FF2B5EF4-FFF2-40B4-BE49-F238E27FC236}">
                <a16:creationId xmlns:a16="http://schemas.microsoft.com/office/drawing/2014/main" id="{2E6EA8FE-5F5C-A8C9-2718-C584D6066EAF}"/>
              </a:ext>
            </a:extLst>
          </p:cNvPr>
          <p:cNvSpPr txBox="1"/>
          <p:nvPr/>
        </p:nvSpPr>
        <p:spPr>
          <a:xfrm>
            <a:off x="309489" y="126609"/>
            <a:ext cx="4107766" cy="830997"/>
          </a:xfrm>
          <a:prstGeom prst="rect">
            <a:avLst/>
          </a:prstGeom>
          <a:noFill/>
        </p:spPr>
        <p:txBody>
          <a:bodyPr wrap="square" rtlCol="0">
            <a:spAutoFit/>
          </a:bodyPr>
          <a:lstStyle/>
          <a:p>
            <a:r>
              <a:rPr lang="en-US" sz="4800">
                <a:solidFill>
                  <a:srgbClr val="00B050"/>
                </a:solidFill>
              </a:rPr>
              <a:t>Reflection</a:t>
            </a:r>
            <a:r>
              <a:rPr lang="en-US">
                <a:solidFill>
                  <a:srgbClr val="00B050"/>
                </a:solidFill>
              </a:rPr>
              <a:t> </a:t>
            </a:r>
            <a:endParaRPr lang="en-GB">
              <a:solidFill>
                <a:srgbClr val="00B050"/>
              </a:solidFill>
            </a:endParaRPr>
          </a:p>
        </p:txBody>
      </p:sp>
      <p:pic>
        <p:nvPicPr>
          <p:cNvPr id="5122" name="Picture 2" descr="Brain Thinking Clipart Clipartfox - Thinking Brain Clipart - Free  Transparent PNG Clipart Images Download">
            <a:extLst>
              <a:ext uri="{FF2B5EF4-FFF2-40B4-BE49-F238E27FC236}">
                <a16:creationId xmlns:a16="http://schemas.microsoft.com/office/drawing/2014/main" id="{E62D9026-D526-11FF-61D6-6517362E7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2" y="4668496"/>
            <a:ext cx="3352509" cy="194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8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D2992E-F06E-14B9-E544-CA75647F19D9}"/>
              </a:ext>
            </a:extLst>
          </p:cNvPr>
          <p:cNvSpPr txBox="1"/>
          <p:nvPr/>
        </p:nvSpPr>
        <p:spPr>
          <a:xfrm>
            <a:off x="918403" y="337624"/>
            <a:ext cx="7307193" cy="1015663"/>
          </a:xfrm>
          <a:prstGeom prst="rect">
            <a:avLst/>
          </a:prstGeom>
          <a:noFill/>
        </p:spPr>
        <p:txBody>
          <a:bodyPr wrap="none" rtlCol="0">
            <a:spAutoFit/>
          </a:bodyPr>
          <a:lstStyle/>
          <a:p>
            <a:r>
              <a:rPr lang="en-US" sz="6000"/>
              <a:t>Walk to School Week</a:t>
            </a:r>
            <a:endParaRPr lang="en-GB" sz="6000"/>
          </a:p>
        </p:txBody>
      </p:sp>
      <p:pic>
        <p:nvPicPr>
          <p:cNvPr id="7" name="Picture 6">
            <a:extLst>
              <a:ext uri="{FF2B5EF4-FFF2-40B4-BE49-F238E27FC236}">
                <a16:creationId xmlns:a16="http://schemas.microsoft.com/office/drawing/2014/main" id="{21E02D2A-0DAA-3AE8-BF61-0D82E414FC22}"/>
              </a:ext>
            </a:extLst>
          </p:cNvPr>
          <p:cNvPicPr>
            <a:picLocks noChangeAspect="1"/>
          </p:cNvPicPr>
          <p:nvPr/>
        </p:nvPicPr>
        <p:blipFill>
          <a:blip r:embed="rId2"/>
          <a:stretch>
            <a:fillRect/>
          </a:stretch>
        </p:blipFill>
        <p:spPr>
          <a:xfrm>
            <a:off x="79841" y="1589649"/>
            <a:ext cx="8984318" cy="4703577"/>
          </a:xfrm>
          <a:prstGeom prst="rect">
            <a:avLst/>
          </a:prstGeom>
        </p:spPr>
      </p:pic>
    </p:spTree>
    <p:extLst>
      <p:ext uri="{BB962C8B-B14F-4D97-AF65-F5344CB8AC3E}">
        <p14:creationId xmlns:p14="http://schemas.microsoft.com/office/powerpoint/2010/main" val="1414352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D2992E-F06E-14B9-E544-CA75647F19D9}"/>
              </a:ext>
            </a:extLst>
          </p:cNvPr>
          <p:cNvSpPr txBox="1"/>
          <p:nvPr/>
        </p:nvSpPr>
        <p:spPr>
          <a:xfrm>
            <a:off x="918403" y="337624"/>
            <a:ext cx="7307193" cy="1015663"/>
          </a:xfrm>
          <a:prstGeom prst="rect">
            <a:avLst/>
          </a:prstGeom>
          <a:noFill/>
        </p:spPr>
        <p:txBody>
          <a:bodyPr wrap="none" rtlCol="0">
            <a:spAutoFit/>
          </a:bodyPr>
          <a:lstStyle/>
          <a:p>
            <a:r>
              <a:rPr lang="en-US" sz="6000"/>
              <a:t>Walk to School Week</a:t>
            </a:r>
            <a:endParaRPr lang="en-GB" sz="6000"/>
          </a:p>
        </p:txBody>
      </p:sp>
      <p:sp>
        <p:nvSpPr>
          <p:cNvPr id="6" name="TextBox 5">
            <a:extLst>
              <a:ext uri="{FF2B5EF4-FFF2-40B4-BE49-F238E27FC236}">
                <a16:creationId xmlns:a16="http://schemas.microsoft.com/office/drawing/2014/main" id="{355329CC-C3EA-2DCE-336F-D6297A81FD75}"/>
              </a:ext>
            </a:extLst>
          </p:cNvPr>
          <p:cNvSpPr txBox="1"/>
          <p:nvPr/>
        </p:nvSpPr>
        <p:spPr>
          <a:xfrm>
            <a:off x="-91441" y="1688284"/>
            <a:ext cx="5282420" cy="6124754"/>
          </a:xfrm>
          <a:prstGeom prst="rect">
            <a:avLst/>
          </a:prstGeom>
          <a:noFill/>
        </p:spPr>
        <p:txBody>
          <a:bodyPr wrap="square" rtlCol="0">
            <a:spAutoFit/>
          </a:bodyPr>
          <a:lstStyle/>
          <a:p>
            <a:r>
              <a:rPr lang="en-US" sz="2800" b="0" i="0">
                <a:solidFill>
                  <a:srgbClr val="000000"/>
                </a:solidFill>
                <a:effectLst/>
                <a:latin typeface="Swiss721BT-Roman"/>
              </a:rPr>
              <a:t>Our five-day walking challenge is a celebration of the walk to school and the perfect activity to run as part of </a:t>
            </a:r>
            <a:r>
              <a:rPr lang="en-US" sz="2800" b="1" i="0">
                <a:solidFill>
                  <a:srgbClr val="000000"/>
                </a:solidFill>
                <a:effectLst/>
                <a:latin typeface="Swiss721BT-Roman"/>
              </a:rPr>
              <a:t>National Walking Month </a:t>
            </a:r>
            <a:r>
              <a:rPr lang="en-US" sz="2800" b="0" i="0">
                <a:solidFill>
                  <a:srgbClr val="000000"/>
                </a:solidFill>
                <a:effectLst/>
                <a:latin typeface="Swiss721BT-Roman"/>
              </a:rPr>
              <a:t>this May.</a:t>
            </a:r>
          </a:p>
          <a:p>
            <a:endParaRPr lang="en-US" sz="2800">
              <a:solidFill>
                <a:srgbClr val="000000"/>
              </a:solidFill>
              <a:latin typeface="Swiss721BT-Roman"/>
            </a:endParaRPr>
          </a:p>
          <a:p>
            <a:r>
              <a:rPr lang="en-US" sz="2800"/>
              <a:t>This fun and engaging week-long activity for primary schools has been built to make pupils experience first-hand the </a:t>
            </a:r>
            <a:r>
              <a:rPr lang="en-US" sz="2800" b="1"/>
              <a:t>importance of walking to school</a:t>
            </a:r>
            <a:r>
              <a:rPr lang="en-US" sz="2800"/>
              <a:t>.</a:t>
            </a:r>
          </a:p>
          <a:p>
            <a:endParaRPr lang="en-US" sz="2800"/>
          </a:p>
          <a:p>
            <a:endParaRPr lang="en-GB" sz="2800"/>
          </a:p>
        </p:txBody>
      </p:sp>
      <p:pic>
        <p:nvPicPr>
          <p:cNvPr id="7" name="Picture 6">
            <a:extLst>
              <a:ext uri="{FF2B5EF4-FFF2-40B4-BE49-F238E27FC236}">
                <a16:creationId xmlns:a16="http://schemas.microsoft.com/office/drawing/2014/main" id="{21E02D2A-0DAA-3AE8-BF61-0D82E414FC22}"/>
              </a:ext>
            </a:extLst>
          </p:cNvPr>
          <p:cNvPicPr>
            <a:picLocks noChangeAspect="1"/>
          </p:cNvPicPr>
          <p:nvPr/>
        </p:nvPicPr>
        <p:blipFill>
          <a:blip r:embed="rId2"/>
          <a:stretch>
            <a:fillRect/>
          </a:stretch>
        </p:blipFill>
        <p:spPr>
          <a:xfrm>
            <a:off x="4825218" y="2625436"/>
            <a:ext cx="4318782" cy="2261020"/>
          </a:xfrm>
          <a:prstGeom prst="rect">
            <a:avLst/>
          </a:prstGeom>
        </p:spPr>
      </p:pic>
    </p:spTree>
    <p:extLst>
      <p:ext uri="{BB962C8B-B14F-4D97-AF65-F5344CB8AC3E}">
        <p14:creationId xmlns:p14="http://schemas.microsoft.com/office/powerpoint/2010/main" val="391420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4C56-7E88-A25E-5F14-795FFF230BDF}"/>
              </a:ext>
            </a:extLst>
          </p:cNvPr>
          <p:cNvSpPr>
            <a:spLocks noGrp="1"/>
          </p:cNvSpPr>
          <p:nvPr>
            <p:ph type="title"/>
          </p:nvPr>
        </p:nvSpPr>
        <p:spPr>
          <a:xfrm>
            <a:off x="581463" y="201637"/>
            <a:ext cx="6347714" cy="1320800"/>
          </a:xfrm>
        </p:spPr>
        <p:txBody>
          <a:bodyPr>
            <a:normAutofit fontScale="90000"/>
          </a:bodyPr>
          <a:lstStyle/>
          <a:p>
            <a:br>
              <a:rPr lang="en-US"/>
            </a:br>
            <a:r>
              <a:rPr lang="en-US"/>
              <a:t>15/05 – We walk for </a:t>
            </a:r>
            <a:r>
              <a:rPr lang="en-US" b="1"/>
              <a:t>inclusion </a:t>
            </a:r>
            <a:br>
              <a:rPr lang="en-US"/>
            </a:br>
            <a:br>
              <a:rPr lang="en-US"/>
            </a:br>
            <a:r>
              <a:rPr lang="en-US"/>
              <a:t>16/05 – We walk for </a:t>
            </a:r>
            <a:r>
              <a:rPr lang="en-US" b="1"/>
              <a:t>sustainability </a:t>
            </a:r>
            <a:br>
              <a:rPr lang="en-US"/>
            </a:br>
            <a:br>
              <a:rPr lang="en-US"/>
            </a:br>
            <a:r>
              <a:rPr lang="en-US"/>
              <a:t>17/05 – We walk for </a:t>
            </a:r>
            <a:r>
              <a:rPr lang="en-US" b="1"/>
              <a:t>health</a:t>
            </a:r>
            <a:r>
              <a:rPr lang="en-US"/>
              <a:t> </a:t>
            </a:r>
            <a:br>
              <a:rPr lang="en-US"/>
            </a:br>
            <a:br>
              <a:rPr lang="en-US"/>
            </a:br>
            <a:r>
              <a:rPr lang="en-US"/>
              <a:t>18/05 – We walk for </a:t>
            </a:r>
            <a:r>
              <a:rPr lang="en-US" b="1"/>
              <a:t>mindfulness  </a:t>
            </a:r>
            <a:br>
              <a:rPr lang="en-US" b="1"/>
            </a:br>
            <a:br>
              <a:rPr lang="en-US"/>
            </a:br>
            <a:r>
              <a:rPr lang="en-US"/>
              <a:t>19/05 – We walk for </a:t>
            </a:r>
            <a:r>
              <a:rPr lang="en-US" b="1"/>
              <a:t>friendship </a:t>
            </a:r>
            <a:endParaRPr lang="en-GB" b="1"/>
          </a:p>
        </p:txBody>
      </p:sp>
      <p:pic>
        <p:nvPicPr>
          <p:cNvPr id="4" name="Graphic 3" descr="Squirrel outline">
            <a:extLst>
              <a:ext uri="{FF2B5EF4-FFF2-40B4-BE49-F238E27FC236}">
                <a16:creationId xmlns:a16="http://schemas.microsoft.com/office/drawing/2014/main" id="{E98E94FB-62C6-2899-5645-154E6CF7F3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15200" y="608037"/>
            <a:ext cx="914400" cy="914400"/>
          </a:xfrm>
          <a:prstGeom prst="rect">
            <a:avLst/>
          </a:prstGeom>
        </p:spPr>
      </p:pic>
      <p:pic>
        <p:nvPicPr>
          <p:cNvPr id="6" name="Graphic 5" descr="Kitten outline">
            <a:extLst>
              <a:ext uri="{FF2B5EF4-FFF2-40B4-BE49-F238E27FC236}">
                <a16:creationId xmlns:a16="http://schemas.microsoft.com/office/drawing/2014/main" id="{F8874ED9-92B2-0B00-D0B4-E2F90AF398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68253" y="2109875"/>
            <a:ext cx="914400" cy="914400"/>
          </a:xfrm>
          <a:prstGeom prst="rect">
            <a:avLst/>
          </a:prstGeom>
        </p:spPr>
      </p:pic>
      <p:pic>
        <p:nvPicPr>
          <p:cNvPr id="8" name="Graphic 7" descr="Puppy outline">
            <a:extLst>
              <a:ext uri="{FF2B5EF4-FFF2-40B4-BE49-F238E27FC236}">
                <a16:creationId xmlns:a16="http://schemas.microsoft.com/office/drawing/2014/main" id="{DEDD2D8D-DBAB-1853-EA6C-B866609CE4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64437" y="3698883"/>
            <a:ext cx="914400" cy="914400"/>
          </a:xfrm>
          <a:prstGeom prst="rect">
            <a:avLst/>
          </a:prstGeom>
        </p:spPr>
      </p:pic>
      <p:pic>
        <p:nvPicPr>
          <p:cNvPr id="10" name="Graphic 9" descr="Sparrow outline">
            <a:extLst>
              <a:ext uri="{FF2B5EF4-FFF2-40B4-BE49-F238E27FC236}">
                <a16:creationId xmlns:a16="http://schemas.microsoft.com/office/drawing/2014/main" id="{4124B1D4-0DC5-EC22-1A4A-3328C6026D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64437" y="5200721"/>
            <a:ext cx="914400" cy="914400"/>
          </a:xfrm>
          <a:prstGeom prst="rect">
            <a:avLst/>
          </a:prstGeom>
        </p:spPr>
      </p:pic>
    </p:spTree>
    <p:extLst>
      <p:ext uri="{BB962C8B-B14F-4D97-AF65-F5344CB8AC3E}">
        <p14:creationId xmlns:p14="http://schemas.microsoft.com/office/powerpoint/2010/main" val="238109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A907DF-5C40-5381-AC45-FD8B021798EC}"/>
              </a:ext>
            </a:extLst>
          </p:cNvPr>
          <p:cNvPicPr>
            <a:picLocks noChangeAspect="1"/>
          </p:cNvPicPr>
          <p:nvPr/>
        </p:nvPicPr>
        <p:blipFill>
          <a:blip r:embed="rId2"/>
          <a:stretch>
            <a:fillRect/>
          </a:stretch>
        </p:blipFill>
        <p:spPr>
          <a:xfrm>
            <a:off x="597741" y="1884043"/>
            <a:ext cx="7948517" cy="2486100"/>
          </a:xfrm>
          <a:prstGeom prst="rect">
            <a:avLst/>
          </a:prstGeom>
        </p:spPr>
      </p:pic>
      <p:pic>
        <p:nvPicPr>
          <p:cNvPr id="1026" name="Picture 2" descr="First Prize Gold Trophy Icon Prize Gold Trophy Winner First Prize ...">
            <a:extLst>
              <a:ext uri="{FF2B5EF4-FFF2-40B4-BE49-F238E27FC236}">
                <a16:creationId xmlns:a16="http://schemas.microsoft.com/office/drawing/2014/main" id="{709439DE-5095-9441-BA62-00AFC41F62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2511" y="4531568"/>
            <a:ext cx="2326431" cy="23264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C6D910-33F7-F940-991A-5EA659C9777A}"/>
              </a:ext>
            </a:extLst>
          </p:cNvPr>
          <p:cNvSpPr txBox="1"/>
          <p:nvPr/>
        </p:nvSpPr>
        <p:spPr>
          <a:xfrm>
            <a:off x="731520" y="337624"/>
            <a:ext cx="7948517" cy="1384995"/>
          </a:xfrm>
          <a:prstGeom prst="rect">
            <a:avLst/>
          </a:prstGeom>
          <a:noFill/>
        </p:spPr>
        <p:txBody>
          <a:bodyPr wrap="square" rtlCol="0">
            <a:spAutoFit/>
          </a:bodyPr>
          <a:lstStyle/>
          <a:p>
            <a:r>
              <a:rPr lang="en-US" sz="2800">
                <a:solidFill>
                  <a:srgbClr val="000000"/>
                </a:solidFill>
                <a:latin typeface="Calibri" panose="020F0502020204030204" pitchFamily="34" charset="0"/>
              </a:rPr>
              <a:t>W</a:t>
            </a:r>
            <a:r>
              <a:rPr lang="en-US" sz="2800" b="0" i="0">
                <a:solidFill>
                  <a:srgbClr val="000000"/>
                </a:solidFill>
                <a:effectLst/>
                <a:latin typeface="Calibri" panose="020F0502020204030204" pitchFamily="34" charset="0"/>
              </a:rPr>
              <a:t>alk to school icons will be given to your class teacher for you to put against your name on the good to be green chart when you arrive at school. </a:t>
            </a:r>
            <a:endParaRPr lang="en-GB" sz="2800"/>
          </a:p>
        </p:txBody>
      </p:sp>
    </p:spTree>
    <p:extLst>
      <p:ext uri="{BB962C8B-B14F-4D97-AF65-F5344CB8AC3E}">
        <p14:creationId xmlns:p14="http://schemas.microsoft.com/office/powerpoint/2010/main" val="385263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132" y="116632"/>
            <a:ext cx="7200800" cy="6986528"/>
          </a:xfrm>
          <a:prstGeom prst="rect">
            <a:avLst/>
          </a:prstGeom>
          <a:noFill/>
        </p:spPr>
        <p:txBody>
          <a:bodyPr wrap="square" rtlCol="0">
            <a:spAutoFit/>
          </a:bodyPr>
          <a:lstStyle/>
          <a:p>
            <a:r>
              <a:rPr lang="en-US" sz="2800">
                <a:solidFill>
                  <a:schemeClr val="accent1"/>
                </a:solidFill>
                <a:latin typeface="Georgia" panose="02040502050405020303" pitchFamily="18" charset="0"/>
                <a:cs typeface="Calibri" panose="020F0502020204030204" pitchFamily="34" charset="0"/>
              </a:rPr>
              <a:t>Once again, you may put you hands together, bow your heads or simply reflect quietly, </a:t>
            </a:r>
          </a:p>
          <a:p>
            <a:endParaRPr lang="en-US" sz="2800">
              <a:solidFill>
                <a:schemeClr val="accent1"/>
              </a:solidFill>
              <a:latin typeface="Georgia" panose="02040502050405020303" pitchFamily="18" charset="0"/>
              <a:cs typeface="Calibri" panose="020F0502020204030204" pitchFamily="34" charset="0"/>
            </a:endParaRPr>
          </a:p>
          <a:p>
            <a:r>
              <a:rPr lang="en-US" sz="2800">
                <a:latin typeface="Georgia" panose="02040502050405020303" pitchFamily="18" charset="0"/>
                <a:cs typeface="Calibri" panose="020F0502020204030204" pitchFamily="34" charset="0"/>
              </a:rPr>
              <a:t>Let us pray – please select a spontaneous person to do this  </a:t>
            </a:r>
          </a:p>
          <a:p>
            <a:endParaRPr lang="en-GB" sz="2800">
              <a:latin typeface="Georgia" panose="02040502050405020303" pitchFamily="18" charset="0"/>
            </a:endParaRPr>
          </a:p>
          <a:p>
            <a:endParaRPr lang="en-GB" sz="2800">
              <a:latin typeface="Georgia" panose="02040502050405020303" pitchFamily="18" charset="0"/>
            </a:endParaRPr>
          </a:p>
          <a:p>
            <a:endParaRPr lang="en-GB" sz="2800">
              <a:latin typeface="Georgia" panose="02040502050405020303" pitchFamily="18" charset="0"/>
            </a:endParaRPr>
          </a:p>
          <a:p>
            <a:endParaRPr lang="en-GB" sz="2800">
              <a:latin typeface="Georgia" panose="02040502050405020303" pitchFamily="18" charset="0"/>
            </a:endParaRPr>
          </a:p>
          <a:p>
            <a:endParaRPr lang="en-GB" sz="2800">
              <a:latin typeface="Georgia" panose="02040502050405020303" pitchFamily="18" charset="0"/>
            </a:endParaRPr>
          </a:p>
          <a:p>
            <a:endParaRPr lang="en-GB" sz="2800">
              <a:latin typeface="Georgia" panose="02040502050405020303" pitchFamily="18" charset="0"/>
            </a:endParaRPr>
          </a:p>
          <a:p>
            <a:endParaRPr lang="en-GB" sz="2800">
              <a:latin typeface="Georgia" panose="02040502050405020303" pitchFamily="18" charset="0"/>
            </a:endParaRPr>
          </a:p>
          <a:p>
            <a:endParaRPr lang="en-GB" sz="2800">
              <a:latin typeface="Georgia" panose="02040502050405020303" pitchFamily="18" charset="0"/>
            </a:endParaRPr>
          </a:p>
          <a:p>
            <a:r>
              <a:rPr lang="en-GB" sz="2800">
                <a:latin typeface="Georgia" panose="02040502050405020303" pitchFamily="18" charset="0"/>
              </a:rPr>
              <a:t>Amen</a:t>
            </a:r>
            <a:br>
              <a:rPr lang="en-GB" sz="2800">
                <a:latin typeface="Georgia" panose="02040502050405020303" pitchFamily="18" charset="0"/>
              </a:rPr>
            </a:br>
            <a:endParaRPr lang="en-US" sz="2800">
              <a:latin typeface="Georgia" panose="02040502050405020303" pitchFamily="18"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7524328" y="332656"/>
            <a:ext cx="1314382" cy="1368152"/>
          </a:xfrm>
          <a:prstGeom prst="rect">
            <a:avLst/>
          </a:prstGeom>
        </p:spPr>
      </p:pic>
      <p:pic>
        <p:nvPicPr>
          <p:cNvPr id="4" name="Picture 3" descr="Positive behaviour"/>
          <p:cNvPicPr>
            <a:picLocks noChangeAspect="1" noChangeArrowheads="1"/>
          </p:cNvPicPr>
          <p:nvPr/>
        </p:nvPicPr>
        <p:blipFill rotWithShape="1">
          <a:blip r:embed="rId4">
            <a:extLst>
              <a:ext uri="{28A0092B-C50C-407E-A947-70E740481C1C}">
                <a14:useLocalDpi xmlns:a14="http://schemas.microsoft.com/office/drawing/2010/main" val="0"/>
              </a:ext>
            </a:extLst>
          </a:blip>
          <a:srcRect l="49717" t="33889" r="4119" b="34829"/>
          <a:stretch/>
        </p:blipFill>
        <p:spPr bwMode="auto">
          <a:xfrm>
            <a:off x="6353804" y="4221088"/>
            <a:ext cx="2304256" cy="2208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823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352928" cy="5570756"/>
          </a:xfrm>
          <a:prstGeom prst="rect">
            <a:avLst/>
          </a:prstGeom>
          <a:noFill/>
        </p:spPr>
        <p:txBody>
          <a:bodyPr wrap="square" rtlCol="0">
            <a:spAutoFit/>
          </a:bodyPr>
          <a:lstStyle/>
          <a:p>
            <a:pPr algn="ctr"/>
            <a:r>
              <a:rPr lang="en-GB" sz="2400" i="1" u="sng">
                <a:solidFill>
                  <a:srgbClr val="FF0000"/>
                </a:solidFill>
                <a:latin typeface="Georgia" panose="02040502050405020303" pitchFamily="18" charset="0"/>
              </a:rPr>
              <a:t>Join in should you wish:</a:t>
            </a:r>
            <a:r>
              <a:rPr lang="en-GB" sz="4800" i="1" u="sng">
                <a:solidFill>
                  <a:srgbClr val="FF0000"/>
                </a:solidFill>
                <a:latin typeface="Georgia" panose="02040502050405020303" pitchFamily="18" charset="0"/>
              </a:rPr>
              <a:t> </a:t>
            </a:r>
          </a:p>
          <a:p>
            <a:pPr algn="ctr"/>
            <a:endParaRPr lang="en-GB" sz="4400">
              <a:latin typeface="Georgia" panose="02040502050405020303" pitchFamily="18" charset="0"/>
            </a:endParaRPr>
          </a:p>
          <a:p>
            <a:pPr algn="ctr"/>
            <a:r>
              <a:rPr lang="en-GB" sz="4400">
                <a:latin typeface="Georgia" panose="02040502050405020303" pitchFamily="18" charset="0"/>
              </a:rPr>
              <a:t>Peace be with you. </a:t>
            </a:r>
          </a:p>
          <a:p>
            <a:pPr algn="ctr"/>
            <a:endParaRPr lang="en-GB" sz="4400">
              <a:solidFill>
                <a:srgbClr val="00B050"/>
              </a:solidFill>
              <a:latin typeface="Georgia" panose="02040502050405020303" pitchFamily="18" charset="0"/>
            </a:endParaRPr>
          </a:p>
          <a:p>
            <a:pPr algn="ctr"/>
            <a:r>
              <a:rPr lang="en-GB" sz="4400">
                <a:solidFill>
                  <a:srgbClr val="00B050"/>
                </a:solidFill>
                <a:latin typeface="Georgia" panose="02040502050405020303" pitchFamily="18" charset="0"/>
              </a:rPr>
              <a:t>And also with you.</a:t>
            </a:r>
          </a:p>
          <a:p>
            <a:endParaRPr lang="en-GB" sz="4400">
              <a:solidFill>
                <a:srgbClr val="00B050"/>
              </a:solidFill>
              <a:latin typeface="Georgia" panose="02040502050405020303" pitchFamily="18" charset="0"/>
            </a:endParaRPr>
          </a:p>
          <a:p>
            <a:pPr algn="ctr"/>
            <a:r>
              <a:rPr lang="en-GB" sz="4400">
                <a:latin typeface="Georgia" panose="02040502050405020303" pitchFamily="18" charset="0"/>
              </a:rPr>
              <a:t>Go in peace. Go in kindness. Go in love.</a:t>
            </a:r>
          </a:p>
        </p:txBody>
      </p:sp>
      <p:pic>
        <p:nvPicPr>
          <p:cNvPr id="1026" name="Picture 2" descr="Image result for candles blown 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884" y="5607573"/>
            <a:ext cx="2088232" cy="111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023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1661272"/>
            <a:ext cx="4852610" cy="3170099"/>
          </a:xfrm>
          <a:prstGeom prst="rect">
            <a:avLst/>
          </a:prstGeom>
          <a:noFill/>
        </p:spPr>
        <p:txBody>
          <a:bodyPr wrap="none" lIns="91440" tIns="45720" rIns="91440" bIns="45720">
            <a:spAutoFit/>
          </a:bodyPr>
          <a:lstStyle/>
          <a:p>
            <a:pPr algn="ctr"/>
            <a:r>
              <a:rPr lang="en-US" sz="20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WW</a:t>
            </a:r>
          </a:p>
        </p:txBody>
      </p:sp>
      <p:sp>
        <p:nvSpPr>
          <p:cNvPr id="3" name="TextBox 2">
            <a:extLst>
              <a:ext uri="{FF2B5EF4-FFF2-40B4-BE49-F238E27FC236}">
                <a16:creationId xmlns:a16="http://schemas.microsoft.com/office/drawing/2014/main" id="{F3994BCE-E141-4416-ACCA-4729E59CE935}"/>
              </a:ext>
            </a:extLst>
          </p:cNvPr>
          <p:cNvSpPr txBox="1"/>
          <p:nvPr/>
        </p:nvSpPr>
        <p:spPr>
          <a:xfrm>
            <a:off x="467544" y="332656"/>
            <a:ext cx="7704856" cy="1323439"/>
          </a:xfrm>
          <a:prstGeom prst="rect">
            <a:avLst/>
          </a:prstGeom>
          <a:noFill/>
        </p:spPr>
        <p:txBody>
          <a:bodyPr wrap="square" rtlCol="0">
            <a:spAutoFit/>
          </a:bodyPr>
          <a:lstStyle/>
          <a:p>
            <a:r>
              <a:rPr lang="en-GB" sz="4000">
                <a:latin typeface="Harrington" panose="04040505050A02020702" pitchFamily="82" charset="0"/>
              </a:rPr>
              <a:t>Remember – Wycliffe walking at all times in school! </a:t>
            </a:r>
          </a:p>
        </p:txBody>
      </p:sp>
    </p:spTree>
    <p:extLst>
      <p:ext uri="{BB962C8B-B14F-4D97-AF65-F5344CB8AC3E}">
        <p14:creationId xmlns:p14="http://schemas.microsoft.com/office/powerpoint/2010/main" val="2001312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teway\redirection$\rrawling\Download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260648"/>
            <a:ext cx="921078" cy="86409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courage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Image result for respect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2" descr="Wisdom Quotes &amp; Stories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Wycliffe CE Primary School Values">
            <a:extLst>
              <a:ext uri="{FF2B5EF4-FFF2-40B4-BE49-F238E27FC236}">
                <a16:creationId xmlns:a16="http://schemas.microsoft.com/office/drawing/2014/main" id="{695AE57D-4962-4F7A-8CA1-95C9ABA34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692696"/>
            <a:ext cx="3958968" cy="43330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1D5F971-5D1E-41D2-A314-E8F6A915AD6F}"/>
              </a:ext>
            </a:extLst>
          </p:cNvPr>
          <p:cNvSpPr/>
          <p:nvPr/>
        </p:nvSpPr>
        <p:spPr>
          <a:xfrm>
            <a:off x="6626562" y="2451663"/>
            <a:ext cx="537725" cy="923330"/>
          </a:xfrm>
          <a:prstGeom prst="rect">
            <a:avLst/>
          </a:prstGeom>
          <a:noFill/>
        </p:spPr>
        <p:txBody>
          <a:bodyPr wrap="square" lIns="91440" tIns="45720" rIns="91440" bIns="45720">
            <a:spAutoFit/>
          </a:bodyPr>
          <a:lstStyle/>
          <a:p>
            <a:pPr algn="ctr"/>
            <a:endParaRPr lang="en-US" sz="5400" b="1" cap="none" spc="0">
              <a:ln w="22225">
                <a:solidFill>
                  <a:schemeClr val="accent2"/>
                </a:solidFill>
                <a:prstDash val="solid"/>
              </a:ln>
              <a:solidFill>
                <a:schemeClr val="accent2">
                  <a:lumMod val="40000"/>
                  <a:lumOff val="60000"/>
                </a:schemeClr>
              </a:solidFill>
              <a:effectLst/>
            </a:endParaRPr>
          </a:p>
        </p:txBody>
      </p:sp>
      <p:sp>
        <p:nvSpPr>
          <p:cNvPr id="11" name="TextBox 10">
            <a:extLst>
              <a:ext uri="{FF2B5EF4-FFF2-40B4-BE49-F238E27FC236}">
                <a16:creationId xmlns:a16="http://schemas.microsoft.com/office/drawing/2014/main" id="{FF804005-6A2A-413F-96D2-66BA142FDCF3}"/>
              </a:ext>
            </a:extLst>
          </p:cNvPr>
          <p:cNvSpPr txBox="1"/>
          <p:nvPr/>
        </p:nvSpPr>
        <p:spPr>
          <a:xfrm>
            <a:off x="3761295" y="2828835"/>
            <a:ext cx="5227084" cy="1200329"/>
          </a:xfrm>
          <a:prstGeom prst="rect">
            <a:avLst/>
          </a:prstGeom>
          <a:noFill/>
        </p:spPr>
        <p:txBody>
          <a:bodyPr wrap="square">
            <a:spAutoFit/>
          </a:bodyPr>
          <a:lstStyle/>
          <a:p>
            <a:pPr algn="ctr"/>
            <a:r>
              <a:rPr lang="en-US" sz="72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Forgiveness</a:t>
            </a:r>
          </a:p>
        </p:txBody>
      </p:sp>
    </p:spTree>
    <p:extLst>
      <p:ext uri="{BB962C8B-B14F-4D97-AF65-F5344CB8AC3E}">
        <p14:creationId xmlns:p14="http://schemas.microsoft.com/office/powerpoint/2010/main" val="40099591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624" y="474345"/>
            <a:ext cx="9509248" cy="5909310"/>
          </a:xfrm>
          <a:prstGeom prst="rect">
            <a:avLst/>
          </a:prstGeom>
          <a:noFill/>
        </p:spPr>
        <p:txBody>
          <a:bodyPr wrap="squar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A reminder that </a:t>
            </a:r>
          </a:p>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all parts of our</a:t>
            </a: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 S</a:t>
            </a: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ervice are invitational – </a:t>
            </a:r>
          </a:p>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please simply be respectful </a:t>
            </a:r>
          </a:p>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and </a:t>
            </a:r>
          </a:p>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mindful of the </a:t>
            </a:r>
          </a:p>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participation of others. </a:t>
            </a:r>
          </a:p>
        </p:txBody>
      </p:sp>
    </p:spTree>
    <p:extLst>
      <p:ext uri="{BB962C8B-B14F-4D97-AF65-F5344CB8AC3E}">
        <p14:creationId xmlns:p14="http://schemas.microsoft.com/office/powerpoint/2010/main" val="299258360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420888"/>
            <a:ext cx="7848872" cy="3170099"/>
          </a:xfrm>
          <a:prstGeom prst="rect">
            <a:avLst/>
          </a:prstGeom>
          <a:ln>
            <a:noFill/>
          </a:ln>
        </p:spPr>
        <p:txBody>
          <a:bodyPr wrap="square">
            <a:spAutoFit/>
          </a:bodyPr>
          <a:lstStyle/>
          <a:p>
            <a:pPr marL="109728" indent="0">
              <a:buNone/>
            </a:pPr>
            <a:endParaRPr lang="en-GB" sz="4000" b="1">
              <a:effectLst>
                <a:outerShdw blurRad="38100" dist="38100" dir="2700000" algn="tl">
                  <a:srgbClr val="000000">
                    <a:alpha val="43137"/>
                  </a:srgbClr>
                </a:outerShdw>
              </a:effectLst>
              <a:latin typeface="Century Gothic" pitchFamily="34" charset="0"/>
            </a:endParaRPr>
          </a:p>
          <a:p>
            <a:pPr marL="109728" indent="0">
              <a:buNone/>
            </a:pPr>
            <a:r>
              <a:rPr lang="en-GB" sz="4000">
                <a:latin typeface="Georgia" panose="02040502050405020303" pitchFamily="18" charset="0"/>
              </a:rPr>
              <a:t>This is the day that the Lord has made.</a:t>
            </a:r>
          </a:p>
          <a:p>
            <a:pPr marL="109728" indent="0">
              <a:buNone/>
            </a:pPr>
            <a:endParaRPr lang="en-GB" sz="4000">
              <a:solidFill>
                <a:srgbClr val="FFC000"/>
              </a:solidFill>
              <a:latin typeface="Georgia" panose="02040502050405020303" pitchFamily="18" charset="0"/>
            </a:endParaRPr>
          </a:p>
          <a:p>
            <a:pPr marL="109728" indent="0">
              <a:buNone/>
            </a:pPr>
            <a:r>
              <a:rPr lang="en-GB" sz="4000">
                <a:solidFill>
                  <a:srgbClr val="00B050"/>
                </a:solidFill>
                <a:latin typeface="Georgia" panose="02040502050405020303" pitchFamily="18" charset="0"/>
              </a:rPr>
              <a:t>Let us rejoice and be glad in it.</a:t>
            </a:r>
          </a:p>
        </p:txBody>
      </p:sp>
      <p:pic>
        <p:nvPicPr>
          <p:cNvPr id="3074" name="Picture 2" descr="Domestic Leaded Windows In Traditional And Modern Designs | Window stained, Stained  glass diy, Stained glass pa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76672"/>
            <a:ext cx="42672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342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hocolate ca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0" y="620992"/>
            <a:ext cx="9143999" cy="1754326"/>
          </a:xfrm>
          <a:prstGeom prst="rect">
            <a:avLst/>
          </a:prstGeom>
          <a:noFill/>
        </p:spPr>
        <p:txBody>
          <a:bodyPr wrap="square" rtlCol="0">
            <a:spAutoFit/>
          </a:bodyPr>
          <a:lstStyle/>
          <a:p>
            <a:pPr algn="ctr"/>
            <a:r>
              <a:rPr lang="en-GB" sz="5400">
                <a:latin typeface="Georgia" panose="02040502050405020303" pitchFamily="18" charset="0"/>
              </a:rPr>
              <a:t>What do the three candles represent?</a:t>
            </a:r>
          </a:p>
        </p:txBody>
      </p:sp>
      <p:pic>
        <p:nvPicPr>
          <p:cNvPr id="7" name="Picture 6" descr="A picture containing indoor&#10;&#10;Description automatically generated">
            <a:extLst>
              <a:ext uri="{FF2B5EF4-FFF2-40B4-BE49-F238E27FC236}">
                <a16:creationId xmlns:a16="http://schemas.microsoft.com/office/drawing/2014/main" id="{07CAEB89-EDC9-48A0-9A26-46EE16EF4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276872"/>
            <a:ext cx="3240360" cy="4247867"/>
          </a:xfrm>
          <a:prstGeom prst="rect">
            <a:avLst/>
          </a:prstGeom>
        </p:spPr>
      </p:pic>
      <p:pic>
        <p:nvPicPr>
          <p:cNvPr id="3074" name="Picture 2" descr="Clarifying the Trinity: Attributes of God the Father, Son, and Holy Spirit  - HubPages">
            <a:extLst>
              <a:ext uri="{FF2B5EF4-FFF2-40B4-BE49-F238E27FC236}">
                <a16:creationId xmlns:a16="http://schemas.microsoft.com/office/drawing/2014/main" id="{09BE4DFC-90CC-502C-D308-16CB2A95F4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862503"/>
            <a:ext cx="360040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368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heel(1)">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800F04-705A-41AB-A7A3-9C21C5E4E013}"/>
              </a:ext>
            </a:extLst>
          </p:cNvPr>
          <p:cNvPicPr>
            <a:picLocks noChangeAspect="1"/>
          </p:cNvPicPr>
          <p:nvPr/>
        </p:nvPicPr>
        <p:blipFill>
          <a:blip r:embed="rId2"/>
          <a:stretch>
            <a:fillRect/>
          </a:stretch>
        </p:blipFill>
        <p:spPr>
          <a:xfrm>
            <a:off x="431540" y="323654"/>
            <a:ext cx="8280920" cy="6210691"/>
          </a:xfrm>
          <a:prstGeom prst="rect">
            <a:avLst/>
          </a:prstGeom>
        </p:spPr>
      </p:pic>
    </p:spTree>
    <p:extLst>
      <p:ext uri="{BB962C8B-B14F-4D97-AF65-F5344CB8AC3E}">
        <p14:creationId xmlns:p14="http://schemas.microsoft.com/office/powerpoint/2010/main" val="244824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5715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9" name="Straight Connector 8">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955501" y="4502552"/>
            <a:ext cx="2188499"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15125" y="-16625"/>
            <a:ext cx="2000611"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2192" y="-16625"/>
            <a:ext cx="951808"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280" y="-16624"/>
            <a:ext cx="1487720"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EDDD7536-4BEB-7F27-FD9A-69D0447756ED}"/>
              </a:ext>
            </a:extLst>
          </p:cNvPr>
          <p:cNvPicPr>
            <a:picLocks noChangeAspect="1"/>
          </p:cNvPicPr>
          <p:nvPr/>
        </p:nvPicPr>
        <p:blipFill>
          <a:blip r:embed="rId3"/>
          <a:stretch>
            <a:fillRect/>
          </a:stretch>
        </p:blipFill>
        <p:spPr>
          <a:xfrm>
            <a:off x="4090234" y="815926"/>
            <a:ext cx="4577862" cy="5493434"/>
          </a:xfrm>
          <a:prstGeom prst="rect">
            <a:avLst/>
          </a:prstGeom>
        </p:spPr>
      </p:pic>
      <p:sp>
        <p:nvSpPr>
          <p:cNvPr id="10" name="TextBox 9">
            <a:extLst>
              <a:ext uri="{FF2B5EF4-FFF2-40B4-BE49-F238E27FC236}">
                <a16:creationId xmlns:a16="http://schemas.microsoft.com/office/drawing/2014/main" id="{E57B2DA0-0976-4C4B-40A5-C199F1B296E8}"/>
              </a:ext>
            </a:extLst>
          </p:cNvPr>
          <p:cNvSpPr txBox="1"/>
          <p:nvPr/>
        </p:nvSpPr>
        <p:spPr>
          <a:xfrm>
            <a:off x="903775" y="1846758"/>
            <a:ext cx="2537460" cy="4832092"/>
          </a:xfrm>
          <a:prstGeom prst="rect">
            <a:avLst/>
          </a:prstGeom>
          <a:noFill/>
        </p:spPr>
        <p:txBody>
          <a:bodyPr wrap="square" rtlCol="0">
            <a:spAutoFit/>
          </a:bodyPr>
          <a:lstStyle/>
          <a:p>
            <a:r>
              <a:rPr lang="en-US" sz="2800"/>
              <a:t>Is it difficult to forgive? </a:t>
            </a:r>
          </a:p>
          <a:p>
            <a:endParaRPr lang="en-US" sz="2800"/>
          </a:p>
          <a:p>
            <a:r>
              <a:rPr lang="en-US" sz="2800"/>
              <a:t>Have you ever shown forgiveness?</a:t>
            </a:r>
          </a:p>
          <a:p>
            <a:endParaRPr lang="en-US" sz="2800"/>
          </a:p>
          <a:p>
            <a:r>
              <a:rPr lang="en-US" sz="2800"/>
              <a:t>Why is it important to forgive someone?</a:t>
            </a:r>
            <a:endParaRPr lang="en-GB" sz="2800"/>
          </a:p>
        </p:txBody>
      </p:sp>
      <p:pic>
        <p:nvPicPr>
          <p:cNvPr id="4100" name="Picture 4" descr="Free Partner Sharing Cliparts, Download Free Partner Sharing Cliparts png  images, Free ClipArts on Clipart Library">
            <a:extLst>
              <a:ext uri="{FF2B5EF4-FFF2-40B4-BE49-F238E27FC236}">
                <a16:creationId xmlns:a16="http://schemas.microsoft.com/office/drawing/2014/main" id="{C693DC8B-A657-3154-CDD3-C354E5A2C9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623" y="0"/>
            <a:ext cx="244792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97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70" name="Group 2056">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058" name="Straight Connector 2057">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9" name="Straight Connector 2058">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60"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1"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2" name="Isosceles Triangle 2061">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3"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4"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5"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6" name="Isosceles Triangle 2065">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7" name="Isosceles Triangle 2066">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72229F4F-D2EA-B0FB-D242-4352F3121545}"/>
              </a:ext>
            </a:extLst>
          </p:cNvPr>
          <p:cNvSpPr txBox="1"/>
          <p:nvPr/>
        </p:nvSpPr>
        <p:spPr>
          <a:xfrm>
            <a:off x="457200" y="4385066"/>
            <a:ext cx="8192729" cy="1317643"/>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800">
                <a:solidFill>
                  <a:schemeClr val="accent1"/>
                </a:solidFill>
                <a:latin typeface="+mj-lt"/>
                <a:ea typeface="+mj-ea"/>
                <a:cs typeface="+mj-cs"/>
              </a:rPr>
              <a:t>Can you think of 5 ways to show forgiveness? </a:t>
            </a:r>
          </a:p>
        </p:txBody>
      </p:sp>
      <p:sp>
        <p:nvSpPr>
          <p:cNvPr id="2069" name="Rectangle 2068">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052" name="Picture 4" descr="Forgiveness – confident parents confident kids">
            <a:extLst>
              <a:ext uri="{FF2B5EF4-FFF2-40B4-BE49-F238E27FC236}">
                <a16:creationId xmlns:a16="http://schemas.microsoft.com/office/drawing/2014/main" id="{593B40EA-9AFF-1C20-ECD6-82A8728C172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07"/>
          <a:stretch/>
        </p:blipFill>
        <p:spPr bwMode="auto">
          <a:xfrm>
            <a:off x="20" y="3"/>
            <a:ext cx="4537690" cy="40916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oes Forgiveness Make Kids Happier?">
            <a:extLst>
              <a:ext uri="{FF2B5EF4-FFF2-40B4-BE49-F238E27FC236}">
                <a16:creationId xmlns:a16="http://schemas.microsoft.com/office/drawing/2014/main" id="{11F7FA7B-F4C8-CA1D-FDC5-85B6743407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079" b="1"/>
          <a:stretch/>
        </p:blipFill>
        <p:spPr bwMode="auto">
          <a:xfrm>
            <a:off x="4606289" y="-683"/>
            <a:ext cx="4537710" cy="40923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Hands Clip Art Pictures - Clipartix">
            <a:extLst>
              <a:ext uri="{FF2B5EF4-FFF2-40B4-BE49-F238E27FC236}">
                <a16:creationId xmlns:a16="http://schemas.microsoft.com/office/drawing/2014/main" id="{0FB24023-3C38-C15F-7E40-A6A7F07212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630" y="4553920"/>
            <a:ext cx="1726537" cy="222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8343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1" name="Straight Connector 2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2" name="Rectangle 3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1A23549-947C-C875-7A3A-F2F2679B41C6}"/>
              </a:ext>
            </a:extLst>
          </p:cNvPr>
          <p:cNvSpPr txBox="1"/>
          <p:nvPr/>
        </p:nvSpPr>
        <p:spPr>
          <a:xfrm>
            <a:off x="965199" y="609600"/>
            <a:ext cx="7648121" cy="1099457"/>
          </a:xfrm>
          <a:prstGeom prst="rect">
            <a:avLst/>
          </a:prstGeom>
        </p:spPr>
        <p:txBody>
          <a:bodyPr vert="horz" lIns="91440" tIns="45720" rIns="91440" bIns="45720" rtlCol="0" anchor="t">
            <a:normAutofit/>
          </a:bodyPr>
          <a:lstStyle/>
          <a:p>
            <a:pPr>
              <a:spcBef>
                <a:spcPct val="0"/>
              </a:spcBef>
              <a:spcAft>
                <a:spcPts val="600"/>
              </a:spcAft>
            </a:pPr>
            <a:r>
              <a:rPr lang="en-US" sz="3600">
                <a:solidFill>
                  <a:schemeClr val="accent1"/>
                </a:solidFill>
                <a:latin typeface="+mj-lt"/>
                <a:ea typeface="+mj-ea"/>
                <a:cs typeface="+mj-cs"/>
              </a:rPr>
              <a:t>Did you think of any of these? </a:t>
            </a:r>
          </a:p>
        </p:txBody>
      </p:sp>
      <p:sp>
        <p:nvSpPr>
          <p:cNvPr id="34" name="Isosceles Triangle 3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6" name="TextBox 12">
            <a:extLst>
              <a:ext uri="{FF2B5EF4-FFF2-40B4-BE49-F238E27FC236}">
                <a16:creationId xmlns:a16="http://schemas.microsoft.com/office/drawing/2014/main" id="{7B0A17A2-55C1-E979-6CC1-7DCC1ECBFE79}"/>
              </a:ext>
            </a:extLst>
          </p:cNvPr>
          <p:cNvGraphicFramePr/>
          <p:nvPr>
            <p:extLst>
              <p:ext uri="{D42A27DB-BD31-4B8C-83A1-F6EECF244321}">
                <p14:modId xmlns:p14="http://schemas.microsoft.com/office/powerpoint/2010/main" val="1081984894"/>
              </p:ext>
            </p:extLst>
          </p:nvPr>
        </p:nvGraphicFramePr>
        <p:xfrm>
          <a:off x="649876" y="1802959"/>
          <a:ext cx="7839871" cy="4621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599645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d02fc4-5188-4326-a67b-9a9be966db07">
      <Terms xmlns="http://schemas.microsoft.com/office/infopath/2007/PartnerControls"/>
    </lcf76f155ced4ddcb4097134ff3c332f>
    <TaxCatchAll xmlns="a35d4670-c1f0-4033-be53-ae7a4f4fecbd" xsi:nil="true"/>
    <SharedWithUsers xmlns="a35d4670-c1f0-4033-be53-ae7a4f4fecbd">
      <UserInfo>
        <DisplayName>Asim Hussain</DisplayName>
        <AccountId>22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69B09D626B9A49A64220A6466AD5F0" ma:contentTypeVersion="13" ma:contentTypeDescription="Create a new document." ma:contentTypeScope="" ma:versionID="11c88b6f9d850104cef60c97ecdd461b">
  <xsd:schema xmlns:xsd="http://www.w3.org/2001/XMLSchema" xmlns:xs="http://www.w3.org/2001/XMLSchema" xmlns:p="http://schemas.microsoft.com/office/2006/metadata/properties" xmlns:ns2="4fd02fc4-5188-4326-a67b-9a9be966db07" xmlns:ns3="a35d4670-c1f0-4033-be53-ae7a4f4fecbd" targetNamespace="http://schemas.microsoft.com/office/2006/metadata/properties" ma:root="true" ma:fieldsID="1dfa9eb45e341df727e54bb52f90dada" ns2:_="" ns3:_="">
    <xsd:import namespace="4fd02fc4-5188-4326-a67b-9a9be966db07"/>
    <xsd:import namespace="a35d4670-c1f0-4033-be53-ae7a4f4fecb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02fc4-5188-4326-a67b-9a9be966db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14d7b24-c812-4ab9-97de-b36a7f2967c2"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5d4670-c1f0-4033-be53-ae7a4f4fec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f77ef10-ddf9-4076-9894-615c4ec80ec6}" ma:internalName="TaxCatchAll" ma:showField="CatchAllData" ma:web="a35d4670-c1f0-4033-be53-ae7a4f4fec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9D8475-D1D3-4E6E-B404-6B22D649CB63}">
  <ds:schemaRefs>
    <ds:schemaRef ds:uri="a35d4670-c1f0-4033-be53-ae7a4f4fecbd"/>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4fd02fc4-5188-4326-a67b-9a9be966db07"/>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7505B00-0BD4-4CA6-A5D5-29AA446D1FC5}">
  <ds:schemaRefs>
    <ds:schemaRef ds:uri="http://schemas.microsoft.com/sharepoint/v3/contenttype/forms"/>
  </ds:schemaRefs>
</ds:datastoreItem>
</file>

<file path=customXml/itemProps3.xml><?xml version="1.0" encoding="utf-8"?>
<ds:datastoreItem xmlns:ds="http://schemas.openxmlformats.org/officeDocument/2006/customXml" ds:itemID="{158EDD2B-095E-4BAB-B181-F1AC703C5946}">
  <ds:schemaRefs>
    <ds:schemaRef ds:uri="4fd02fc4-5188-4326-a67b-9a9be966db07"/>
    <ds:schemaRef ds:uri="a35d4670-c1f0-4033-be53-ae7a4f4fec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424</Words>
  <Application>Microsoft Office PowerPoint</Application>
  <PresentationFormat>On-screen Show (4:3)</PresentationFormat>
  <Paragraphs>76</Paragraphs>
  <Slides>18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Century Gothic</vt:lpstr>
      <vt:lpstr>Georgia</vt:lpstr>
      <vt:lpstr>Harrington</vt:lpstr>
      <vt:lpstr>Lucida Sans Unicode</vt:lpstr>
      <vt:lpstr>Swiss721BT-Roman</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15/05 – We walk for inclusion   16/05 – We walk for sustainability   17/05 – We walk for health   18/05 – We walk for mindfulness    19/05 – We walk for friendship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Asim Hussain</cp:lastModifiedBy>
  <cp:revision>2</cp:revision>
  <cp:lastPrinted>2019-11-11T11:32:36Z</cp:lastPrinted>
  <dcterms:created xsi:type="dcterms:W3CDTF">2015-01-05T19:54:00Z</dcterms:created>
  <dcterms:modified xsi:type="dcterms:W3CDTF">2023-05-15T10:06:19Z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0x010100B269B09D626B9A49A64220A6466AD5F0</vt:lpwstr>
  </property>
  <property fmtid="{D5CDD505-2E9C-101B-9397-08002B2CF9AE}" pid="3" name="Order">
    <vt:r8>737000</vt:r8>
  </property>
  <property fmtid="{D5CDD505-2E9C-101B-9397-08002B2CF9AE}" pid="4" name="MediaServiceImageTags">
    <vt:lpwstr/>
  </property>
</Properties>
</file>