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4"/>
  </p:sldMasterIdLst>
  <p:sldIdLst>
    <p:sldId id="256" r:id="rId5"/>
    <p:sldId id="259" r:id="rId6"/>
    <p:sldId id="260" r:id="rId7"/>
    <p:sldId id="262" r:id="rId8"/>
    <p:sldId id="263" r:id="rId9"/>
    <p:sldId id="264" r:id="rId10"/>
    <p:sldId id="257" r:id="rId11"/>
    <p:sldId id="258" r:id="rId12"/>
    <p:sldId id="2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B4A8D2-6B5F-4A38-9373-2EDCC461D277}" v="19" dt="2024-02-01T11:59:04.0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becca Brodrick" userId="d2cffe31-a6d8-4d30-bedf-92345e8f3454" providerId="ADAL" clId="{BFB4A8D2-6B5F-4A38-9373-2EDCC461D277}"/>
    <pc:docChg chg="modSld">
      <pc:chgData name="Rebecca Brodrick" userId="d2cffe31-a6d8-4d30-bedf-92345e8f3454" providerId="ADAL" clId="{BFB4A8D2-6B5F-4A38-9373-2EDCC461D277}" dt="2024-02-01T11:59:04.085" v="14" actId="20577"/>
      <pc:docMkLst>
        <pc:docMk/>
      </pc:docMkLst>
      <pc:sldChg chg="modSp modAnim">
        <pc:chgData name="Rebecca Brodrick" userId="d2cffe31-a6d8-4d30-bedf-92345e8f3454" providerId="ADAL" clId="{BFB4A8D2-6B5F-4A38-9373-2EDCC461D277}" dt="2024-02-01T11:59:04.085" v="14" actId="20577"/>
        <pc:sldMkLst>
          <pc:docMk/>
          <pc:sldMk cId="2146282054" sldId="263"/>
        </pc:sldMkLst>
        <pc:spChg chg="mod">
          <ac:chgData name="Rebecca Brodrick" userId="d2cffe31-a6d8-4d30-bedf-92345e8f3454" providerId="ADAL" clId="{BFB4A8D2-6B5F-4A38-9373-2EDCC461D277}" dt="2024-02-01T11:58:59.852" v="5" actId="20577"/>
          <ac:spMkLst>
            <pc:docMk/>
            <pc:sldMk cId="2146282054" sldId="263"/>
            <ac:spMk id="4" creationId="{09AED312-19B9-31B3-A832-EB9B189F6245}"/>
          </ac:spMkLst>
        </pc:spChg>
        <pc:spChg chg="mod">
          <ac:chgData name="Rebecca Brodrick" userId="d2cffe31-a6d8-4d30-bedf-92345e8f3454" providerId="ADAL" clId="{BFB4A8D2-6B5F-4A38-9373-2EDCC461D277}" dt="2024-02-01T11:59:04.085" v="14" actId="20577"/>
          <ac:spMkLst>
            <pc:docMk/>
            <pc:sldMk cId="2146282054" sldId="263"/>
            <ac:spMk id="5" creationId="{8CEA8B93-EC65-8117-494E-E4A3215FA64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590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2/1/2024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132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2/1/2024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528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2/1/2024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820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2/1/2024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584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2/1/2024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150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2/1/2024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86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2/1/2024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045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2/1/2024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306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543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433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3021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54" r:id="rId6"/>
    <p:sldLayoutId id="2147483750" r:id="rId7"/>
    <p:sldLayoutId id="2147483751" r:id="rId8"/>
    <p:sldLayoutId id="2147483752" r:id="rId9"/>
    <p:sldLayoutId id="2147483753" r:id="rId10"/>
    <p:sldLayoutId id="214748375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2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CBAEC6-AC05-209A-6062-6EE3CA7153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7"/>
          <a:stretch/>
        </p:blipFill>
        <p:spPr>
          <a:xfrm>
            <a:off x="20" y="975"/>
            <a:ext cx="1219198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5373426-E26E-431D-959C-5DB96C0B6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1238442"/>
            <a:ext cx="3635926" cy="435575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5F9BAF-61E6-BE7E-229C-FDE8FBBE16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4277" y="1475234"/>
            <a:ext cx="3214307" cy="2901694"/>
          </a:xfrm>
        </p:spPr>
        <p:txBody>
          <a:bodyPr anchor="b">
            <a:normAutofit/>
          </a:bodyPr>
          <a:lstStyle/>
          <a:p>
            <a:r>
              <a:rPr lang="en-US" sz="4400">
                <a:solidFill>
                  <a:schemeClr val="tx1"/>
                </a:solidFill>
              </a:rPr>
              <a:t>Spelling Revision Clubs</a:t>
            </a:r>
            <a:endParaRPr lang="en-GB" sz="440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0F7714-A4EB-5F82-5FDE-FE2128B8F1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8610" y="4608576"/>
            <a:ext cx="3205640" cy="774186"/>
          </a:xfrm>
        </p:spPr>
        <p:txBody>
          <a:bodyPr anchor="t">
            <a:normAutofit lnSpcReduction="10000"/>
          </a:bodyPr>
          <a:lstStyle/>
          <a:p>
            <a:r>
              <a:rPr lang="en-US" sz="2000"/>
              <a:t>Thursday 01.02.2024</a:t>
            </a:r>
            <a:endParaRPr lang="en-GB" sz="200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D07482-83A3-4451-943C-B469610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950" y="4508519"/>
            <a:ext cx="31089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!!footer rectangle">
            <a:extLst>
              <a:ext uri="{FF2B5EF4-FFF2-40B4-BE49-F238E27FC236}">
                <a16:creationId xmlns:a16="http://schemas.microsoft.com/office/drawing/2014/main" id="{E239D8CC-16F4-4B2B-80F0-203C56D0D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41743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8D810-D152-44B3-6042-C7FF84C88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Past tense verbs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E3680-749C-41CB-F6FD-58422DDF3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10058400" cy="820529"/>
          </a:xfrm>
        </p:spPr>
        <p:txBody>
          <a:bodyPr/>
          <a:lstStyle/>
          <a:p>
            <a:r>
              <a:rPr lang="en-US"/>
              <a:t>There are lots of different spelling rules for past tense but what do most regular past tense verbs end in…</a:t>
            </a: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27DD92-3F4B-0311-E606-77F4A7349FE7}"/>
              </a:ext>
            </a:extLst>
          </p:cNvPr>
          <p:cNvSpPr/>
          <p:nvPr/>
        </p:nvSpPr>
        <p:spPr>
          <a:xfrm>
            <a:off x="4215517" y="2518465"/>
            <a:ext cx="3760966" cy="37702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39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ed</a:t>
            </a:r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635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16665-EB10-E4B8-9E17-868064347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Phonics recap…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5D0FB-ACAF-99B3-E57A-A863CD0C85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1380877" cy="3760891"/>
          </a:xfrm>
        </p:spPr>
        <p:txBody>
          <a:bodyPr/>
          <a:lstStyle/>
          <a:p>
            <a:r>
              <a:rPr lang="en-US" sz="4000"/>
              <a:t>a-e</a:t>
            </a:r>
          </a:p>
          <a:p>
            <a:r>
              <a:rPr lang="en-US" sz="4000" err="1"/>
              <a:t>i</a:t>
            </a:r>
            <a:r>
              <a:rPr lang="en-US" sz="4000"/>
              <a:t>-e</a:t>
            </a:r>
          </a:p>
          <a:p>
            <a:r>
              <a:rPr lang="en-US" sz="4000"/>
              <a:t>u-e</a:t>
            </a:r>
          </a:p>
          <a:p>
            <a:r>
              <a:rPr lang="en-US" sz="4000"/>
              <a:t>o-e </a:t>
            </a:r>
          </a:p>
          <a:p>
            <a:endParaRPr lang="en-US"/>
          </a:p>
          <a:p>
            <a:pPr marL="0" indent="0">
              <a:buNone/>
            </a:pP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AED312-19B9-31B3-A832-EB9B189F6245}"/>
              </a:ext>
            </a:extLst>
          </p:cNvPr>
          <p:cNvSpPr/>
          <p:nvPr/>
        </p:nvSpPr>
        <p:spPr>
          <a:xfrm>
            <a:off x="4883727" y="2293778"/>
            <a:ext cx="335220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hoped</a:t>
            </a:r>
            <a:endParaRPr lang="en-US" sz="8800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EA8B93-EC65-8117-494E-E4A3215FA64F}"/>
              </a:ext>
            </a:extLst>
          </p:cNvPr>
          <p:cNvSpPr/>
          <p:nvPr/>
        </p:nvSpPr>
        <p:spPr>
          <a:xfrm>
            <a:off x="4883727" y="3988646"/>
            <a:ext cx="399821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hopped</a:t>
            </a:r>
            <a:endParaRPr lang="en-US" sz="8800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644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16665-EB10-E4B8-9E17-868064347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Phonics recap…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5D0FB-ACAF-99B3-E57A-A863CD0C85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1380877" cy="3760891"/>
          </a:xfrm>
        </p:spPr>
        <p:txBody>
          <a:bodyPr/>
          <a:lstStyle/>
          <a:p>
            <a:r>
              <a:rPr lang="en-US" sz="4000"/>
              <a:t>a-e</a:t>
            </a:r>
          </a:p>
          <a:p>
            <a:r>
              <a:rPr lang="en-US" sz="4000" err="1"/>
              <a:t>i</a:t>
            </a:r>
            <a:r>
              <a:rPr lang="en-US" sz="4000"/>
              <a:t>-e</a:t>
            </a:r>
          </a:p>
          <a:p>
            <a:r>
              <a:rPr lang="en-US" sz="4000"/>
              <a:t>u-e</a:t>
            </a:r>
          </a:p>
          <a:p>
            <a:r>
              <a:rPr lang="en-US" sz="4000"/>
              <a:t>o-e </a:t>
            </a:r>
          </a:p>
          <a:p>
            <a:endParaRPr lang="en-US"/>
          </a:p>
          <a:p>
            <a:pPr marL="0" indent="0">
              <a:buNone/>
            </a:pP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AED312-19B9-31B3-A832-EB9B189F6245}"/>
              </a:ext>
            </a:extLst>
          </p:cNvPr>
          <p:cNvSpPr/>
          <p:nvPr/>
        </p:nvSpPr>
        <p:spPr>
          <a:xfrm>
            <a:off x="4264970" y="2293778"/>
            <a:ext cx="458971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chopped</a:t>
            </a:r>
            <a:endParaRPr lang="en-US" sz="8800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EA8B93-EC65-8117-494E-E4A3215FA64F}"/>
              </a:ext>
            </a:extLst>
          </p:cNvPr>
          <p:cNvSpPr/>
          <p:nvPr/>
        </p:nvSpPr>
        <p:spPr>
          <a:xfrm>
            <a:off x="4910978" y="3988646"/>
            <a:ext cx="394370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choped</a:t>
            </a:r>
            <a:endParaRPr lang="en-US" sz="8800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158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16665-EB10-E4B8-9E17-868064347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Phonics recap…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5D0FB-ACAF-99B3-E57A-A863CD0C85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1380877" cy="3760891"/>
          </a:xfrm>
        </p:spPr>
        <p:txBody>
          <a:bodyPr/>
          <a:lstStyle/>
          <a:p>
            <a:r>
              <a:rPr lang="en-US" sz="4000"/>
              <a:t>a-e</a:t>
            </a:r>
          </a:p>
          <a:p>
            <a:r>
              <a:rPr lang="en-US" sz="4000" err="1"/>
              <a:t>i</a:t>
            </a:r>
            <a:r>
              <a:rPr lang="en-US" sz="4000"/>
              <a:t>-e</a:t>
            </a:r>
          </a:p>
          <a:p>
            <a:r>
              <a:rPr lang="en-US" sz="4000"/>
              <a:t>u-e</a:t>
            </a:r>
          </a:p>
          <a:p>
            <a:r>
              <a:rPr lang="en-US" sz="4000"/>
              <a:t>o-e </a:t>
            </a:r>
          </a:p>
          <a:p>
            <a:endParaRPr lang="en-US"/>
          </a:p>
          <a:p>
            <a:pPr marL="0" indent="0">
              <a:buNone/>
            </a:pP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AED312-19B9-31B3-A832-EB9B189F6245}"/>
              </a:ext>
            </a:extLst>
          </p:cNvPr>
          <p:cNvSpPr/>
          <p:nvPr/>
        </p:nvSpPr>
        <p:spPr>
          <a:xfrm>
            <a:off x="5063268" y="2293778"/>
            <a:ext cx="299312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diped</a:t>
            </a:r>
            <a:endParaRPr lang="en-US" sz="8800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EA8B93-EC65-8117-494E-E4A3215FA64F}"/>
              </a:ext>
            </a:extLst>
          </p:cNvPr>
          <p:cNvSpPr/>
          <p:nvPr/>
        </p:nvSpPr>
        <p:spPr>
          <a:xfrm>
            <a:off x="5063266" y="3988646"/>
            <a:ext cx="363913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dipped</a:t>
            </a:r>
            <a:endParaRPr lang="en-US" sz="8800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628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45144-679B-C1CE-4C56-A48325292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Woman hugging mother">
            <a:extLst>
              <a:ext uri="{FF2B5EF4-FFF2-40B4-BE49-F238E27FC236}">
                <a16:creationId xmlns:a16="http://schemas.microsoft.com/office/drawing/2014/main" id="{F419044A-12B8-DB03-C34C-1CAFA282D9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28" y="515450"/>
            <a:ext cx="3665730" cy="2443820"/>
          </a:xfrm>
        </p:spPr>
      </p:pic>
      <p:pic>
        <p:nvPicPr>
          <p:cNvPr id="7" name="Picture 6" descr="Person and a dog">
            <a:extLst>
              <a:ext uri="{FF2B5EF4-FFF2-40B4-BE49-F238E27FC236}">
                <a16:creationId xmlns:a16="http://schemas.microsoft.com/office/drawing/2014/main" id="{CC057D96-F5E7-F8E5-0673-50C6AB31C7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293" y="426441"/>
            <a:ext cx="4504279" cy="3002559"/>
          </a:xfrm>
          <a:prstGeom prst="rect">
            <a:avLst/>
          </a:prstGeom>
        </p:spPr>
      </p:pic>
      <p:pic>
        <p:nvPicPr>
          <p:cNvPr id="9" name="Picture 8" descr="Female jogger on beach">
            <a:extLst>
              <a:ext uri="{FF2B5EF4-FFF2-40B4-BE49-F238E27FC236}">
                <a16:creationId xmlns:a16="http://schemas.microsoft.com/office/drawing/2014/main" id="{EB416CFA-5119-CC46-5131-762D7684B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634" y="3104605"/>
            <a:ext cx="4506148" cy="300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48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A8E9C91B-7EAD-4562-AB0E-DFB9663AE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014DE1B-FD50-40B1-A8A5-304666E7C6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1B41FE9-4F8F-4675-8668-D3330B371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D49EB2-F666-D4ED-E11B-A5D051B8FD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8623"/>
          <a:stretch/>
        </p:blipFill>
        <p:spPr>
          <a:xfrm>
            <a:off x="798745" y="1864038"/>
            <a:ext cx="5136388" cy="3148566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230929C-760C-4746-B0AE-0D09A78A8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038225"/>
            <a:ext cx="0" cy="476250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81B5F57-1961-DA83-6A09-85D23324F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6" y="1850190"/>
            <a:ext cx="5136388" cy="317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509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8E9C91B-7EAD-4562-AB0E-DFB9663AE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E2E53A2-B89B-8FF9-52C3-C5721FE6B2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1958"/>
          <a:stretch/>
        </p:blipFill>
        <p:spPr>
          <a:xfrm>
            <a:off x="3181524" y="905933"/>
            <a:ext cx="5860956" cy="503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1580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6D475-6D41-26DA-CEC0-A15B11590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Choose a common exception word that you know you find tricky.</a:t>
            </a:r>
            <a:endParaRPr lang="en-GB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79A5D-6936-504B-0878-6DA144AA0D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>
                <a:solidFill>
                  <a:schemeClr val="accent6"/>
                </a:solidFill>
              </a:rPr>
              <a:t>Write it lots of different ways.</a:t>
            </a:r>
          </a:p>
          <a:p>
            <a:r>
              <a:rPr lang="en-US" sz="3200">
                <a:solidFill>
                  <a:schemeClr val="accent6"/>
                </a:solidFill>
              </a:rPr>
              <a:t>Use </a:t>
            </a:r>
            <a:r>
              <a:rPr lang="en-US" sz="3200" err="1">
                <a:solidFill>
                  <a:schemeClr val="accent6"/>
                </a:solidFill>
              </a:rPr>
              <a:t>colours</a:t>
            </a:r>
            <a:r>
              <a:rPr lang="en-US" sz="3200">
                <a:solidFill>
                  <a:schemeClr val="accent6"/>
                </a:solidFill>
              </a:rPr>
              <a:t>.</a:t>
            </a:r>
          </a:p>
          <a:p>
            <a:r>
              <a:rPr lang="en-GB" sz="3200">
                <a:solidFill>
                  <a:schemeClr val="accent6"/>
                </a:solidFill>
              </a:rPr>
              <a:t>Draw boxes around each letter.</a:t>
            </a:r>
            <a:endParaRPr lang="en-US" sz="320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09007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AnalogousFromRegularSeedRightStep">
      <a:dk1>
        <a:srgbClr val="000000"/>
      </a:dk1>
      <a:lt1>
        <a:srgbClr val="FFFFFF"/>
      </a:lt1>
      <a:dk2>
        <a:srgbClr val="1B2C30"/>
      </a:dk2>
      <a:lt2>
        <a:srgbClr val="F3F0F1"/>
      </a:lt2>
      <a:accent1>
        <a:srgbClr val="20B695"/>
      </a:accent1>
      <a:accent2>
        <a:srgbClr val="17B0D5"/>
      </a:accent2>
      <a:accent3>
        <a:srgbClr val="2973E7"/>
      </a:accent3>
      <a:accent4>
        <a:srgbClr val="423DDC"/>
      </a:accent4>
      <a:accent5>
        <a:srgbClr val="7E29E7"/>
      </a:accent5>
      <a:accent6>
        <a:srgbClr val="BB17D5"/>
      </a:accent6>
      <a:hlink>
        <a:srgbClr val="BF3F5B"/>
      </a:hlink>
      <a:folHlink>
        <a:srgbClr val="7F7F7F"/>
      </a:folHlink>
    </a:clrScheme>
    <a:fontScheme name="Retrospect">
      <a:majorFont>
        <a:latin typeface="Arial Nova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 Nova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fd02fc4-5188-4326-a67b-9a9be966db07">
      <Terms xmlns="http://schemas.microsoft.com/office/infopath/2007/PartnerControls"/>
    </lcf76f155ced4ddcb4097134ff3c332f>
    <TaxCatchAll xmlns="a35d4670-c1f0-4033-be53-ae7a4f4fecb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269B09D626B9A49A64220A6466AD5F0" ma:contentTypeVersion="15" ma:contentTypeDescription="Create a new document." ma:contentTypeScope="" ma:versionID="5a08d5ec492f10dd6b7e2dd1b2cfca6a">
  <xsd:schema xmlns:xsd="http://www.w3.org/2001/XMLSchema" xmlns:xs="http://www.w3.org/2001/XMLSchema" xmlns:p="http://schemas.microsoft.com/office/2006/metadata/properties" xmlns:ns2="4fd02fc4-5188-4326-a67b-9a9be966db07" xmlns:ns3="a35d4670-c1f0-4033-be53-ae7a4f4fecbd" targetNamespace="http://schemas.microsoft.com/office/2006/metadata/properties" ma:root="true" ma:fieldsID="b7f4f3c0aca2488905cbfc20b020c11d" ns2:_="" ns3:_="">
    <xsd:import namespace="4fd02fc4-5188-4326-a67b-9a9be966db07"/>
    <xsd:import namespace="a35d4670-c1f0-4033-be53-ae7a4f4fecb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d02fc4-5188-4326-a67b-9a9be966db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614d7b24-c812-4ab9-97de-b36a7f2967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5d4670-c1f0-4033-be53-ae7a4f4fecb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5f77ef10-ddf9-4076-9894-615c4ec80ec6}" ma:internalName="TaxCatchAll" ma:showField="CatchAllData" ma:web="a35d4670-c1f0-4033-be53-ae7a4f4fec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4086EAD-1698-40B6-A197-7B5A8EFB3494}">
  <ds:schemaRefs>
    <ds:schemaRef ds:uri="4fd02fc4-5188-4326-a67b-9a9be966db07"/>
    <ds:schemaRef ds:uri="a35d4670-c1f0-4033-be53-ae7a4f4fecbd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2040ECF-9440-4239-99E4-B4C095BA236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3CB73DD-F7AF-4641-A244-5F1D21A51F34}">
  <ds:schemaRefs>
    <ds:schemaRef ds:uri="4fd02fc4-5188-4326-a67b-9a9be966db07"/>
    <ds:schemaRef ds:uri="a35d4670-c1f0-4033-be53-ae7a4f4fecb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Application>Microsoft Office PowerPoint</Application>
  <PresentationFormat>Widescreen</PresentationFormat>
  <Slides>9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RetrospectVTI</vt:lpstr>
      <vt:lpstr>Spelling Revision Clubs</vt:lpstr>
      <vt:lpstr>Past tense verbs</vt:lpstr>
      <vt:lpstr>Phonics recap…</vt:lpstr>
      <vt:lpstr>Phonics recap…</vt:lpstr>
      <vt:lpstr>Phonics recap…</vt:lpstr>
      <vt:lpstr>PowerPoint Presentation</vt:lpstr>
      <vt:lpstr>PowerPoint Presentation</vt:lpstr>
      <vt:lpstr>PowerPoint Presentation</vt:lpstr>
      <vt:lpstr>Choose a common exception word that you know you find tricky.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Spelling Revision Clubs</dc:title>
  <dc:creator>Rebecca Brodrick</dc:creator>
  <cp:revision>1</cp:revision>
  <dcterms:created xsi:type="dcterms:W3CDTF">2024-01-30T16:45:53Z</dcterms:created>
  <dcterms:modified xsi:type="dcterms:W3CDTF">2024-02-01T11:59:44Z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0x010100B269B09D626B9A49A64220A6466AD5F0</vt:lpwstr>
  </property>
  <property fmtid="{D5CDD505-2E9C-101B-9397-08002B2CF9AE}" pid="3" name="MediaServiceImageTags">
    <vt:lpwstr/>
  </property>
</Properties>
</file>