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6" r:id="rId6"/>
    <p:sldId id="267" r:id="rId7"/>
    <p:sldId id="257" r:id="rId8"/>
    <p:sldId id="262" r:id="rId9"/>
    <p:sldId id="258" r:id="rId10"/>
    <p:sldId id="269" r:id="rId11"/>
    <p:sldId id="260" r:id="rId12"/>
    <p:sldId id="263" r:id="rId13"/>
    <p:sldId id="272" r:id="rId14"/>
    <p:sldId id="264" r:id="rId15"/>
    <p:sldId id="259" r:id="rId16"/>
    <p:sldId id="268" r:id="rId17"/>
    <p:sldId id="261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1F04AD-1182-4D9F-BB0E-2527A0BFED92}" v="1" dt="2024-11-08T09:39:59.231"/>
    <p1510:client id="{D2B9B236-D97E-448C-A664-BD95EC8C31DA}" v="16" dt="2024-11-07T15:29:53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593AD-9400-4E20-A8EB-691736B6944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2C9637-F467-4B28-A841-403D2A5946B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Staff (3 groups): </a:t>
          </a:r>
          <a:r>
            <a:rPr lang="en-US" dirty="0" err="1"/>
            <a:t>Mr</a:t>
          </a:r>
          <a:r>
            <a:rPr lang="en-US" dirty="0"/>
            <a:t> Brigstock, </a:t>
          </a:r>
          <a:r>
            <a:rPr lang="en-US" dirty="0" err="1"/>
            <a:t>Mrs</a:t>
          </a:r>
          <a:r>
            <a:rPr lang="en-US" dirty="0"/>
            <a:t> Baxter and </a:t>
          </a:r>
          <a:r>
            <a:rPr lang="en-US" dirty="0" err="1"/>
            <a:t>Mrs</a:t>
          </a:r>
          <a:r>
            <a:rPr lang="en-US" dirty="0"/>
            <a:t> Ambler</a:t>
          </a:r>
        </a:p>
      </dgm:t>
    </dgm:pt>
    <dgm:pt modelId="{AE6169A4-CB91-4269-A892-135BD2B7983E}" type="parTrans" cxnId="{01126EE5-6699-471C-B1C3-9D4863D7F5AB}">
      <dgm:prSet/>
      <dgm:spPr/>
      <dgm:t>
        <a:bodyPr/>
        <a:lstStyle/>
        <a:p>
          <a:endParaRPr lang="en-US"/>
        </a:p>
      </dgm:t>
    </dgm:pt>
    <dgm:pt modelId="{F6A37A39-3CF8-44CE-9C4A-C885745641A7}" type="sibTrans" cxnId="{01126EE5-6699-471C-B1C3-9D4863D7F5AB}">
      <dgm:prSet/>
      <dgm:spPr/>
      <dgm:t>
        <a:bodyPr/>
        <a:lstStyle/>
        <a:p>
          <a:endParaRPr lang="en-US"/>
        </a:p>
      </dgm:t>
    </dgm:pt>
    <dgm:pt modelId="{5A8CB09A-0995-42C6-9833-D0A62310F4CB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B6FFC08F-08B2-441B-BD79-ABA6C0E8F5B8}" type="parTrans" cxnId="{713FCFA0-D920-4B6E-B7FC-2A62D77EE86E}">
      <dgm:prSet/>
      <dgm:spPr/>
      <dgm:t>
        <a:bodyPr/>
        <a:lstStyle/>
        <a:p>
          <a:endParaRPr lang="en-US"/>
        </a:p>
      </dgm:t>
    </dgm:pt>
    <dgm:pt modelId="{4B7B8C56-23E5-48C4-9396-305B4271DA36}" type="sibTrans" cxnId="{713FCFA0-D920-4B6E-B7FC-2A62D77EE86E}">
      <dgm:prSet/>
      <dgm:spPr/>
      <dgm:t>
        <a:bodyPr/>
        <a:lstStyle/>
        <a:p>
          <a:endParaRPr lang="en-US"/>
        </a:p>
      </dgm:t>
    </dgm:pt>
    <dgm:pt modelId="{04255B3E-F147-4D28-BC29-F50CFD2962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9am leaving – arrives at Coach Park – walk to Robinwood</a:t>
          </a:r>
        </a:p>
        <a:p>
          <a:pPr>
            <a:lnSpc>
              <a:spcPct val="100000"/>
            </a:lnSpc>
          </a:pPr>
          <a:r>
            <a:rPr lang="en-US" dirty="0"/>
            <a:t>3:15 pm arriving back </a:t>
          </a:r>
        </a:p>
      </dgm:t>
    </dgm:pt>
    <dgm:pt modelId="{A85FBEDE-1F5D-4DF7-99B5-E8B6876695AA}" type="parTrans" cxnId="{E7778C76-7D7B-4602-9495-C6E53A34A4EB}">
      <dgm:prSet/>
      <dgm:spPr/>
      <dgm:t>
        <a:bodyPr/>
        <a:lstStyle/>
        <a:p>
          <a:endParaRPr lang="en-GB"/>
        </a:p>
      </dgm:t>
    </dgm:pt>
    <dgm:pt modelId="{361DD3AE-306D-43F7-B78B-22466E5821A7}" type="sibTrans" cxnId="{E7778C76-7D7B-4602-9495-C6E53A34A4EB}">
      <dgm:prSet/>
      <dgm:spPr/>
      <dgm:t>
        <a:bodyPr/>
        <a:lstStyle/>
        <a:p>
          <a:endParaRPr lang="en-GB"/>
        </a:p>
      </dgm:t>
    </dgm:pt>
    <dgm:pt modelId="{A3C673CF-F165-45E1-8500-AB7FB0EBF858}" type="pres">
      <dgm:prSet presAssocID="{184593AD-9400-4E20-A8EB-691736B6944C}" presName="root" presStyleCnt="0">
        <dgm:presLayoutVars>
          <dgm:dir/>
          <dgm:resizeHandles val="exact"/>
        </dgm:presLayoutVars>
      </dgm:prSet>
      <dgm:spPr/>
    </dgm:pt>
    <dgm:pt modelId="{0D25C5C1-C481-48B0-986F-FFEF57F349BA}" type="pres">
      <dgm:prSet presAssocID="{F52C9637-F467-4B28-A841-403D2A5946B9}" presName="compNode" presStyleCnt="0"/>
      <dgm:spPr/>
    </dgm:pt>
    <dgm:pt modelId="{05D34A6F-B868-4241-ADC5-F5E63EA82852}" type="pres">
      <dgm:prSet presAssocID="{F52C9637-F467-4B28-A841-403D2A5946B9}" presName="bgRect" presStyleLbl="bgShp" presStyleIdx="0" presStyleCnt="3"/>
      <dgm:spPr/>
    </dgm:pt>
    <dgm:pt modelId="{A99C044F-A013-4092-A0AB-AD8097FAB929}" type="pres">
      <dgm:prSet presAssocID="{F52C9637-F467-4B28-A841-403D2A5946B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18466133-5B77-4967-9AF2-F87ED2C617D8}" type="pres">
      <dgm:prSet presAssocID="{F52C9637-F467-4B28-A841-403D2A5946B9}" presName="spaceRect" presStyleCnt="0"/>
      <dgm:spPr/>
    </dgm:pt>
    <dgm:pt modelId="{5762F784-BA5A-41C9-968A-907D71F33F59}" type="pres">
      <dgm:prSet presAssocID="{F52C9637-F467-4B28-A841-403D2A5946B9}" presName="parTx" presStyleLbl="revTx" presStyleIdx="0" presStyleCnt="3">
        <dgm:presLayoutVars>
          <dgm:chMax val="0"/>
          <dgm:chPref val="0"/>
        </dgm:presLayoutVars>
      </dgm:prSet>
      <dgm:spPr/>
    </dgm:pt>
    <dgm:pt modelId="{759C15BB-3CE2-4196-970E-5FEC23F0AD13}" type="pres">
      <dgm:prSet presAssocID="{F6A37A39-3CF8-44CE-9C4A-C885745641A7}" presName="sibTrans" presStyleCnt="0"/>
      <dgm:spPr/>
    </dgm:pt>
    <dgm:pt modelId="{5431E139-3951-4D39-9C92-386872D253BE}" type="pres">
      <dgm:prSet presAssocID="{5A8CB09A-0995-42C6-9833-D0A62310F4CB}" presName="compNode" presStyleCnt="0"/>
      <dgm:spPr/>
    </dgm:pt>
    <dgm:pt modelId="{4061160E-57A8-41BB-BBD0-9AE8FD314B6C}" type="pres">
      <dgm:prSet presAssocID="{5A8CB09A-0995-42C6-9833-D0A62310F4CB}" presName="bgRect" presStyleLbl="bgShp" presStyleIdx="1" presStyleCnt="3"/>
      <dgm:spPr/>
    </dgm:pt>
    <dgm:pt modelId="{66218C03-BC77-4981-9916-D0C9AE6A8048}" type="pres">
      <dgm:prSet presAssocID="{5A8CB09A-0995-42C6-9833-D0A62310F4C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 with solid fill"/>
        </a:ext>
      </dgm:extLst>
    </dgm:pt>
    <dgm:pt modelId="{030BA3FD-F7CD-456D-A920-F3829056E67E}" type="pres">
      <dgm:prSet presAssocID="{5A8CB09A-0995-42C6-9833-D0A62310F4CB}" presName="spaceRect" presStyleCnt="0"/>
      <dgm:spPr/>
    </dgm:pt>
    <dgm:pt modelId="{4DAF32D6-78C9-419B-A63F-90E5898C2795}" type="pres">
      <dgm:prSet presAssocID="{5A8CB09A-0995-42C6-9833-D0A62310F4CB}" presName="parTx" presStyleLbl="revTx" presStyleIdx="1" presStyleCnt="3">
        <dgm:presLayoutVars>
          <dgm:chMax val="0"/>
          <dgm:chPref val="0"/>
        </dgm:presLayoutVars>
      </dgm:prSet>
      <dgm:spPr/>
    </dgm:pt>
    <dgm:pt modelId="{CE48FE94-F113-493F-91CA-C25882F54F3A}" type="pres">
      <dgm:prSet presAssocID="{4B7B8C56-23E5-48C4-9396-305B4271DA36}" presName="sibTrans" presStyleCnt="0"/>
      <dgm:spPr/>
    </dgm:pt>
    <dgm:pt modelId="{8760F21F-29E3-4A26-81F6-2C9847DB40CE}" type="pres">
      <dgm:prSet presAssocID="{04255B3E-F147-4D28-BC29-F50CFD2962FE}" presName="compNode" presStyleCnt="0"/>
      <dgm:spPr/>
    </dgm:pt>
    <dgm:pt modelId="{79A0DAAB-156A-4F4C-A25C-48A85C16F7F1}" type="pres">
      <dgm:prSet presAssocID="{04255B3E-F147-4D28-BC29-F50CFD2962FE}" presName="bgRect" presStyleLbl="bgShp" presStyleIdx="2" presStyleCnt="3"/>
      <dgm:spPr/>
    </dgm:pt>
    <dgm:pt modelId="{5595AD18-1C22-451C-B54D-A6803A2220EA}" type="pres">
      <dgm:prSet presAssocID="{04255B3E-F147-4D28-BC29-F50CFD2962F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 Phones with solid fill"/>
        </a:ext>
      </dgm:extLst>
    </dgm:pt>
    <dgm:pt modelId="{24BD1126-73DB-4B5D-B2F1-7764AFD3EE48}" type="pres">
      <dgm:prSet presAssocID="{04255B3E-F147-4D28-BC29-F50CFD2962FE}" presName="spaceRect" presStyleCnt="0"/>
      <dgm:spPr/>
    </dgm:pt>
    <dgm:pt modelId="{BF0156BC-670B-4AB4-B42C-7704B67E33D9}" type="pres">
      <dgm:prSet presAssocID="{04255B3E-F147-4D28-BC29-F50CFD2962FE}" presName="parTx" presStyleLbl="revTx" presStyleIdx="2" presStyleCnt="3" custLinFactY="-23430" custLinFactNeighborX="-576" custLinFactNeighborY="-100000">
        <dgm:presLayoutVars>
          <dgm:chMax val="0"/>
          <dgm:chPref val="0"/>
        </dgm:presLayoutVars>
      </dgm:prSet>
      <dgm:spPr/>
    </dgm:pt>
  </dgm:ptLst>
  <dgm:cxnLst>
    <dgm:cxn modelId="{5C7C080B-D866-4A54-AAF3-FA8D4708844D}" type="presOf" srcId="{04255B3E-F147-4D28-BC29-F50CFD2962FE}" destId="{BF0156BC-670B-4AB4-B42C-7704B67E33D9}" srcOrd="0" destOrd="0" presId="urn:microsoft.com/office/officeart/2018/2/layout/IconVerticalSolidList"/>
    <dgm:cxn modelId="{B89FCB66-7D41-4558-B8F9-E9BF820BA44B}" type="presOf" srcId="{F52C9637-F467-4B28-A841-403D2A5946B9}" destId="{5762F784-BA5A-41C9-968A-907D71F33F59}" srcOrd="0" destOrd="0" presId="urn:microsoft.com/office/officeart/2018/2/layout/IconVerticalSolidList"/>
    <dgm:cxn modelId="{E7778C76-7D7B-4602-9495-C6E53A34A4EB}" srcId="{184593AD-9400-4E20-A8EB-691736B6944C}" destId="{04255B3E-F147-4D28-BC29-F50CFD2962FE}" srcOrd="2" destOrd="0" parTransId="{A85FBEDE-1F5D-4DF7-99B5-E8B6876695AA}" sibTransId="{361DD3AE-306D-43F7-B78B-22466E5821A7}"/>
    <dgm:cxn modelId="{64FA6D99-0720-433C-9C32-8AAAF354F592}" type="presOf" srcId="{184593AD-9400-4E20-A8EB-691736B6944C}" destId="{A3C673CF-F165-45E1-8500-AB7FB0EBF858}" srcOrd="0" destOrd="0" presId="urn:microsoft.com/office/officeart/2018/2/layout/IconVerticalSolidList"/>
    <dgm:cxn modelId="{713FCFA0-D920-4B6E-B7FC-2A62D77EE86E}" srcId="{184593AD-9400-4E20-A8EB-691736B6944C}" destId="{5A8CB09A-0995-42C6-9833-D0A62310F4CB}" srcOrd="1" destOrd="0" parTransId="{B6FFC08F-08B2-441B-BD79-ABA6C0E8F5B8}" sibTransId="{4B7B8C56-23E5-48C4-9396-305B4271DA36}"/>
    <dgm:cxn modelId="{01126EE5-6699-471C-B1C3-9D4863D7F5AB}" srcId="{184593AD-9400-4E20-A8EB-691736B6944C}" destId="{F52C9637-F467-4B28-A841-403D2A5946B9}" srcOrd="0" destOrd="0" parTransId="{AE6169A4-CB91-4269-A892-135BD2B7983E}" sibTransId="{F6A37A39-3CF8-44CE-9C4A-C885745641A7}"/>
    <dgm:cxn modelId="{EAAE02F9-5D49-4011-90B2-B5AD998D8CEA}" type="presOf" srcId="{5A8CB09A-0995-42C6-9833-D0A62310F4CB}" destId="{4DAF32D6-78C9-419B-A63F-90E5898C2795}" srcOrd="0" destOrd="0" presId="urn:microsoft.com/office/officeart/2018/2/layout/IconVerticalSolidList"/>
    <dgm:cxn modelId="{B1C852A2-FD99-4C29-83CC-B3335CEAC879}" type="presParOf" srcId="{A3C673CF-F165-45E1-8500-AB7FB0EBF858}" destId="{0D25C5C1-C481-48B0-986F-FFEF57F349BA}" srcOrd="0" destOrd="0" presId="urn:microsoft.com/office/officeart/2018/2/layout/IconVerticalSolidList"/>
    <dgm:cxn modelId="{103C017D-E221-4F96-AF50-8AFEFF8A1BFA}" type="presParOf" srcId="{0D25C5C1-C481-48B0-986F-FFEF57F349BA}" destId="{05D34A6F-B868-4241-ADC5-F5E63EA82852}" srcOrd="0" destOrd="0" presId="urn:microsoft.com/office/officeart/2018/2/layout/IconVerticalSolidList"/>
    <dgm:cxn modelId="{1D824B2D-3E81-4C33-A5AF-DBEAE7EE54EA}" type="presParOf" srcId="{0D25C5C1-C481-48B0-986F-FFEF57F349BA}" destId="{A99C044F-A013-4092-A0AB-AD8097FAB929}" srcOrd="1" destOrd="0" presId="urn:microsoft.com/office/officeart/2018/2/layout/IconVerticalSolidList"/>
    <dgm:cxn modelId="{40805F9D-9B9B-4617-8CFE-168A435CB9E6}" type="presParOf" srcId="{0D25C5C1-C481-48B0-986F-FFEF57F349BA}" destId="{18466133-5B77-4967-9AF2-F87ED2C617D8}" srcOrd="2" destOrd="0" presId="urn:microsoft.com/office/officeart/2018/2/layout/IconVerticalSolidList"/>
    <dgm:cxn modelId="{713FE643-7C69-40F8-9C85-D96143E94446}" type="presParOf" srcId="{0D25C5C1-C481-48B0-986F-FFEF57F349BA}" destId="{5762F784-BA5A-41C9-968A-907D71F33F59}" srcOrd="3" destOrd="0" presId="urn:microsoft.com/office/officeart/2018/2/layout/IconVerticalSolidList"/>
    <dgm:cxn modelId="{31684A07-851C-4848-ABB3-8480C1DF55B9}" type="presParOf" srcId="{A3C673CF-F165-45E1-8500-AB7FB0EBF858}" destId="{759C15BB-3CE2-4196-970E-5FEC23F0AD13}" srcOrd="1" destOrd="0" presId="urn:microsoft.com/office/officeart/2018/2/layout/IconVerticalSolidList"/>
    <dgm:cxn modelId="{FF91A734-26CC-4D34-9AD0-DDDA110BA419}" type="presParOf" srcId="{A3C673CF-F165-45E1-8500-AB7FB0EBF858}" destId="{5431E139-3951-4D39-9C92-386872D253BE}" srcOrd="2" destOrd="0" presId="urn:microsoft.com/office/officeart/2018/2/layout/IconVerticalSolidList"/>
    <dgm:cxn modelId="{4ED79A14-0481-49DC-8E71-321C4FEBE610}" type="presParOf" srcId="{5431E139-3951-4D39-9C92-386872D253BE}" destId="{4061160E-57A8-41BB-BBD0-9AE8FD314B6C}" srcOrd="0" destOrd="0" presId="urn:microsoft.com/office/officeart/2018/2/layout/IconVerticalSolidList"/>
    <dgm:cxn modelId="{E8198D24-C9B9-499A-A252-3612E165A7E3}" type="presParOf" srcId="{5431E139-3951-4D39-9C92-386872D253BE}" destId="{66218C03-BC77-4981-9916-D0C9AE6A8048}" srcOrd="1" destOrd="0" presId="urn:microsoft.com/office/officeart/2018/2/layout/IconVerticalSolidList"/>
    <dgm:cxn modelId="{6328A35B-5DC8-4672-B428-AB2303E3A243}" type="presParOf" srcId="{5431E139-3951-4D39-9C92-386872D253BE}" destId="{030BA3FD-F7CD-456D-A920-F3829056E67E}" srcOrd="2" destOrd="0" presId="urn:microsoft.com/office/officeart/2018/2/layout/IconVerticalSolidList"/>
    <dgm:cxn modelId="{D4024AFD-CB86-4EEA-AB3B-C657FBA4E65D}" type="presParOf" srcId="{5431E139-3951-4D39-9C92-386872D253BE}" destId="{4DAF32D6-78C9-419B-A63F-90E5898C2795}" srcOrd="3" destOrd="0" presId="urn:microsoft.com/office/officeart/2018/2/layout/IconVerticalSolidList"/>
    <dgm:cxn modelId="{00A37AAE-7CCB-46EF-A6FD-34BAB3440AF9}" type="presParOf" srcId="{A3C673CF-F165-45E1-8500-AB7FB0EBF858}" destId="{CE48FE94-F113-493F-91CA-C25882F54F3A}" srcOrd="3" destOrd="0" presId="urn:microsoft.com/office/officeart/2018/2/layout/IconVerticalSolidList"/>
    <dgm:cxn modelId="{57594D83-8965-4C8F-A44A-B58068AC92EE}" type="presParOf" srcId="{A3C673CF-F165-45E1-8500-AB7FB0EBF858}" destId="{8760F21F-29E3-4A26-81F6-2C9847DB40CE}" srcOrd="4" destOrd="0" presId="urn:microsoft.com/office/officeart/2018/2/layout/IconVerticalSolidList"/>
    <dgm:cxn modelId="{B032E81A-C7D2-4C24-A986-B216BB9D0B7C}" type="presParOf" srcId="{8760F21F-29E3-4A26-81F6-2C9847DB40CE}" destId="{79A0DAAB-156A-4F4C-A25C-48A85C16F7F1}" srcOrd="0" destOrd="0" presId="urn:microsoft.com/office/officeart/2018/2/layout/IconVerticalSolidList"/>
    <dgm:cxn modelId="{5CA56147-58EA-4C0C-9E6F-AA0199B1CC73}" type="presParOf" srcId="{8760F21F-29E3-4A26-81F6-2C9847DB40CE}" destId="{5595AD18-1C22-451C-B54D-A6803A2220EA}" srcOrd="1" destOrd="0" presId="urn:microsoft.com/office/officeart/2018/2/layout/IconVerticalSolidList"/>
    <dgm:cxn modelId="{FCE4EFF1-8B83-4859-ABFA-8C717200220A}" type="presParOf" srcId="{8760F21F-29E3-4A26-81F6-2C9847DB40CE}" destId="{24BD1126-73DB-4B5D-B2F1-7764AFD3EE48}" srcOrd="2" destOrd="0" presId="urn:microsoft.com/office/officeart/2018/2/layout/IconVerticalSolidList"/>
    <dgm:cxn modelId="{2AA795EC-06A1-4FD5-93FB-C29FF345A1F5}" type="presParOf" srcId="{8760F21F-29E3-4A26-81F6-2C9847DB40CE}" destId="{BF0156BC-670B-4AB4-B42C-7704B67E33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34A6F-B868-4241-ADC5-F5E63EA82852}">
      <dsp:nvSpPr>
        <dsp:cNvPr id="0" name=""/>
        <dsp:cNvSpPr/>
      </dsp:nvSpPr>
      <dsp:spPr>
        <a:xfrm>
          <a:off x="0" y="499"/>
          <a:ext cx="9618133" cy="1169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C044F-A013-4092-A0AB-AD8097FAB929}">
      <dsp:nvSpPr>
        <dsp:cNvPr id="0" name=""/>
        <dsp:cNvSpPr/>
      </dsp:nvSpPr>
      <dsp:spPr>
        <a:xfrm>
          <a:off x="353707" y="263587"/>
          <a:ext cx="643104" cy="643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2F784-BA5A-41C9-968A-907D71F33F59}">
      <dsp:nvSpPr>
        <dsp:cNvPr id="0" name=""/>
        <dsp:cNvSpPr/>
      </dsp:nvSpPr>
      <dsp:spPr>
        <a:xfrm>
          <a:off x="1350519" y="499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Staff (3 groups): </a:t>
          </a:r>
          <a:r>
            <a:rPr lang="en-US" sz="2400" kern="1200" dirty="0" err="1"/>
            <a:t>Mr</a:t>
          </a:r>
          <a:r>
            <a:rPr lang="en-US" sz="2400" kern="1200" dirty="0"/>
            <a:t> Brigstock, </a:t>
          </a:r>
          <a:r>
            <a:rPr lang="en-US" sz="2400" kern="1200" dirty="0" err="1"/>
            <a:t>Mrs</a:t>
          </a:r>
          <a:r>
            <a:rPr lang="en-US" sz="2400" kern="1200" dirty="0"/>
            <a:t> Baxter and </a:t>
          </a:r>
          <a:r>
            <a:rPr lang="en-US" sz="2400" kern="1200" dirty="0" err="1"/>
            <a:t>Mrs</a:t>
          </a:r>
          <a:r>
            <a:rPr lang="en-US" sz="2400" kern="1200" dirty="0"/>
            <a:t> Ambler</a:t>
          </a:r>
        </a:p>
      </dsp:txBody>
      <dsp:txXfrm>
        <a:off x="1350519" y="499"/>
        <a:ext cx="8267613" cy="1169280"/>
      </dsp:txXfrm>
    </dsp:sp>
    <dsp:sp modelId="{4061160E-57A8-41BB-BBD0-9AE8FD314B6C}">
      <dsp:nvSpPr>
        <dsp:cNvPr id="0" name=""/>
        <dsp:cNvSpPr/>
      </dsp:nvSpPr>
      <dsp:spPr>
        <a:xfrm>
          <a:off x="0" y="1462100"/>
          <a:ext cx="9618133" cy="1169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18C03-BC77-4981-9916-D0C9AE6A8048}">
      <dsp:nvSpPr>
        <dsp:cNvPr id="0" name=""/>
        <dsp:cNvSpPr/>
      </dsp:nvSpPr>
      <dsp:spPr>
        <a:xfrm>
          <a:off x="353707" y="1725188"/>
          <a:ext cx="643104" cy="643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F32D6-78C9-419B-A63F-90E5898C2795}">
      <dsp:nvSpPr>
        <dsp:cNvPr id="0" name=""/>
        <dsp:cNvSpPr/>
      </dsp:nvSpPr>
      <dsp:spPr>
        <a:xfrm>
          <a:off x="1350519" y="1462100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1350519" y="1462100"/>
        <a:ext cx="8267613" cy="1169280"/>
      </dsp:txXfrm>
    </dsp:sp>
    <dsp:sp modelId="{79A0DAAB-156A-4F4C-A25C-48A85C16F7F1}">
      <dsp:nvSpPr>
        <dsp:cNvPr id="0" name=""/>
        <dsp:cNvSpPr/>
      </dsp:nvSpPr>
      <dsp:spPr>
        <a:xfrm>
          <a:off x="0" y="2923701"/>
          <a:ext cx="9618133" cy="1169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5AD18-1C22-451C-B54D-A6803A2220EA}">
      <dsp:nvSpPr>
        <dsp:cNvPr id="0" name=""/>
        <dsp:cNvSpPr/>
      </dsp:nvSpPr>
      <dsp:spPr>
        <a:xfrm>
          <a:off x="353707" y="3186789"/>
          <a:ext cx="643104" cy="643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156BC-670B-4AB4-B42C-7704B67E33D9}">
      <dsp:nvSpPr>
        <dsp:cNvPr id="0" name=""/>
        <dsp:cNvSpPr/>
      </dsp:nvSpPr>
      <dsp:spPr>
        <a:xfrm>
          <a:off x="1302897" y="1480458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9am leaving – arrives at Coach Park – walk to Robinwood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3:15 pm arriving back </a:t>
          </a:r>
        </a:p>
      </dsp:txBody>
      <dsp:txXfrm>
        <a:off x="1302897" y="1480458"/>
        <a:ext cx="8267613" cy="1169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D6BC9EB-F181-48AB-BCA2-3D1DB20D2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300CB-CBB0-9916-52EE-3C330235D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9447" y="-108774"/>
            <a:ext cx="5698067" cy="4479852"/>
          </a:xfrm>
        </p:spPr>
        <p:txBody>
          <a:bodyPr anchor="ctr">
            <a:normAutofit/>
          </a:bodyPr>
          <a:lstStyle/>
          <a:p>
            <a:r>
              <a:rPr lang="en-US" dirty="0"/>
              <a:t>Year 6 Residential to </a:t>
            </a:r>
            <a:r>
              <a:rPr lang="en-US" dirty="0" err="1"/>
              <a:t>RobinWood</a:t>
            </a:r>
            <a:r>
              <a:rPr lang="en-US" dirty="0"/>
              <a:t> 2025</a:t>
            </a:r>
            <a:endParaRPr lang="en-GB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33AAA80-39DC-4020-9BFF-0718F35C7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C5D90B-7EE3-4D26-AB7D-A5A3A6E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39186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177F295-741F-4EFF-B0CA-BE69295AD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11349404" y="121775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866E6C75-7C44-1F92-3F0F-41F75EF472FF}"/>
              </a:ext>
            </a:extLst>
          </p:cNvPr>
          <p:cNvSpPr/>
          <p:nvPr/>
        </p:nvSpPr>
        <p:spPr>
          <a:xfrm>
            <a:off x="6692351" y="2623117"/>
            <a:ext cx="5499649" cy="386963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Don’t forget to order Y6 hoodies. The closing date is 18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November.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44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8386B-8295-0568-469C-A6B5BB63D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Luggage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E5C72-129E-3A26-72EA-0D62BE9A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7301"/>
            <a:ext cx="8596668" cy="4784062"/>
          </a:xfrm>
        </p:spPr>
        <p:txBody>
          <a:bodyPr>
            <a:normAutofit/>
          </a:bodyPr>
          <a:lstStyle/>
          <a:p>
            <a:r>
              <a:rPr lang="en-GB" sz="2800" dirty="0"/>
              <a:t>ONE rucksack or suitcase- NO extra small bag – these get lost. </a:t>
            </a:r>
          </a:p>
          <a:p>
            <a:r>
              <a:rPr lang="en-GB" sz="2800" dirty="0"/>
              <a:t>No water bottle is needed or snacks </a:t>
            </a:r>
          </a:p>
          <a:p>
            <a:endParaRPr lang="en-GB" sz="2800" dirty="0"/>
          </a:p>
          <a:p>
            <a:r>
              <a:rPr lang="en-GB" sz="2800" dirty="0"/>
              <a:t>Don’t worry- children do not carry this to Robinwood- it gets transported in a minibus.</a:t>
            </a:r>
          </a:p>
          <a:p>
            <a:endParaRPr lang="en-GB" sz="2800" dirty="0"/>
          </a:p>
          <a:p>
            <a:r>
              <a:rPr lang="en-GB" sz="2800" dirty="0"/>
              <a:t>A luggage tag will be provided but PLEASE label your bag also include name and school name. </a:t>
            </a:r>
          </a:p>
        </p:txBody>
      </p:sp>
    </p:spTree>
    <p:extLst>
      <p:ext uri="{BB962C8B-B14F-4D97-AF65-F5344CB8AC3E}">
        <p14:creationId xmlns:p14="http://schemas.microsoft.com/office/powerpoint/2010/main" val="2884208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7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9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0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1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1318E2-7453-4DEA-91F0-58E3896AC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1253"/>
          <a:stretch/>
        </p:blipFill>
        <p:spPr>
          <a:xfrm>
            <a:off x="568452" y="567266"/>
            <a:ext cx="11055096" cy="5715000"/>
          </a:xfrm>
          <a:prstGeom prst="rect">
            <a:avLst/>
          </a:prstGeom>
        </p:spPr>
      </p:pic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6259EFE0-A649-386C-B816-6E39611D0D80}"/>
              </a:ext>
            </a:extLst>
          </p:cNvPr>
          <p:cNvSpPr/>
          <p:nvPr/>
        </p:nvSpPr>
        <p:spPr>
          <a:xfrm>
            <a:off x="6808441" y="3329494"/>
            <a:ext cx="5380383" cy="3494639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ALL clothing must be named. </a:t>
            </a:r>
            <a:r>
              <a:rPr lang="en-US" dirty="0"/>
              <a:t>Do not bring best clothing, it may get lost or damaged in the activities.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49FAF0-ABBE-5933-79C4-69F7AE4C9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4" y="4775201"/>
            <a:ext cx="2547411" cy="188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25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47AA1-8C1A-6F98-EF07-4B78F1504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890CD-4FAD-4C9F-5AC4-38FD6EB22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24FF8C-8BDA-7C40-4EFA-514E59F37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03" y="359365"/>
            <a:ext cx="8890772" cy="605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27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09410-90B1-A13F-D23F-EFED0A724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272ACB-1ACB-1636-89F6-7C7358E7D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4" y="130175"/>
            <a:ext cx="11881486" cy="657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98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8680B-426C-B06C-6A61-439D09C05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Groups and rooms: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7CBAC-E7B9-AC13-EFBC-6A9DDA10A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962" y="1559698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/>
              <a:t>Children will find these out when we arrive at Robinwood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 Trust us </a:t>
            </a:r>
            <a:r>
              <a:rPr lang="en-US" sz="2800" dirty="0">
                <a:sym typeface="Wingdings" panose="05000000000000000000" pitchFamily="2" charset="2"/>
              </a:rPr>
              <a:t></a:t>
            </a:r>
          </a:p>
          <a:p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2800" dirty="0">
                <a:sym typeface="Wingdings" panose="05000000000000000000" pitchFamily="2" charset="2"/>
              </a:rPr>
              <a:t>For in your room, you may bring one small teddy or a book- again, please make sure it is named. 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98683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875CC78-1390-2D7E-C6B5-C8B755F4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8" y="4473225"/>
            <a:ext cx="8288035" cy="10950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/>
              <a:t>Any questions?</a:t>
            </a:r>
          </a:p>
        </p:txBody>
      </p:sp>
      <p:pic>
        <p:nvPicPr>
          <p:cNvPr id="5" name="Graphic 4" descr="Badge Question Mark with solid fill">
            <a:extLst>
              <a:ext uri="{FF2B5EF4-FFF2-40B4-BE49-F238E27FC236}">
                <a16:creationId xmlns:a16="http://schemas.microsoft.com/office/drawing/2014/main" id="{47ACCC4F-FCFB-5C85-E50D-C8BE54AC9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1955" y="934221"/>
            <a:ext cx="3317736" cy="3317736"/>
          </a:xfrm>
          <a:prstGeom prst="rect">
            <a:avLst/>
          </a:prstGeom>
        </p:spPr>
      </p:pic>
      <p:pic>
        <p:nvPicPr>
          <p:cNvPr id="7" name="Graphic 6" descr="Thought with solid fill">
            <a:extLst>
              <a:ext uri="{FF2B5EF4-FFF2-40B4-BE49-F238E27FC236}">
                <a16:creationId xmlns:a16="http://schemas.microsoft.com/office/drawing/2014/main" id="{6F03AA45-9D28-0C2A-FE03-4363A730E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00274" y="934221"/>
            <a:ext cx="3317736" cy="331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40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FE84-1492-6E9E-5968-290A05596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E1FB05-1803-D742-6FF1-F5C2854B2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0331" y="509869"/>
            <a:ext cx="4241075" cy="496450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D4B2B2-F71C-D2E3-570D-A0415C58D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2" y="170787"/>
            <a:ext cx="3668349" cy="62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04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9D93B-1C3A-709F-7789-FC883333D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77DF315-58D8-18ED-F50A-E582D0EAE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1368" y="212118"/>
            <a:ext cx="4714875" cy="227647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E5D0EF-3076-C4B4-8625-5C9F03337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93" y="277177"/>
            <a:ext cx="5232950" cy="56446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43BB1E-AED9-2BB3-E0C6-A31187545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5317" y="1146639"/>
            <a:ext cx="3076683" cy="42161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67059A-D24A-C1B4-52D7-B901AE5B6F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5162" y="4502831"/>
            <a:ext cx="3990155" cy="2276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3967FB-001C-4758-360E-93B70ABEBF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8680" y="2052561"/>
            <a:ext cx="206692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06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C1631D-A903-BE9B-EABD-5E56C96F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Wednesday 8</a:t>
            </a:r>
            <a:r>
              <a:rPr lang="en-US" baseline="30000" dirty="0"/>
              <a:t>th</a:t>
            </a:r>
            <a:r>
              <a:rPr lang="en-US" dirty="0"/>
              <a:t> – 10</a:t>
            </a:r>
            <a:r>
              <a:rPr lang="en-US" baseline="30000" dirty="0"/>
              <a:t>th</a:t>
            </a:r>
            <a:r>
              <a:rPr lang="en-US" dirty="0"/>
              <a:t> January </a:t>
            </a:r>
            <a:endParaRPr lang="en-GB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E0E91B-06A4-26D2-0EAC-138FF18BE5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34516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833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EE096A-2172-50B0-C3AD-15C4C931F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675" y="508356"/>
            <a:ext cx="8608961" cy="50792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B00813-B89F-6A9E-2222-DF9E57889E35}"/>
              </a:ext>
            </a:extLst>
          </p:cNvPr>
          <p:cNvSpPr txBox="1"/>
          <p:nvPr/>
        </p:nvSpPr>
        <p:spPr>
          <a:xfrm>
            <a:off x="9603316" y="825063"/>
            <a:ext cx="17803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NOT wear </a:t>
            </a:r>
            <a:r>
              <a:rPr lang="en-US" dirty="0" err="1"/>
              <a:t>jewellery</a:t>
            </a:r>
            <a:r>
              <a:rPr lang="en-US" dirty="0"/>
              <a:t> and please make sure long hair is tied up at all times. </a:t>
            </a:r>
          </a:p>
          <a:p>
            <a:endParaRPr lang="en-US" dirty="0"/>
          </a:p>
          <a:p>
            <a:r>
              <a:rPr lang="en-US" dirty="0"/>
              <a:t>Children must be able to tie their hair up themselves.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289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B579F-6CA2-34D3-5CF5-BD165D430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0F8AA-7233-FF5D-DA57-E37B0D85E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7CA602-9A04-6693-6157-403B194DE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180975"/>
            <a:ext cx="7362825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6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8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A77487EA-A390-8152-498B-F3227FEC0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09" r="1" b="1"/>
          <a:stretch/>
        </p:blipFill>
        <p:spPr>
          <a:xfrm>
            <a:off x="584384" y="480061"/>
            <a:ext cx="8158483" cy="58254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49170A-A348-3344-799B-33AFC04F6793}"/>
              </a:ext>
            </a:extLst>
          </p:cNvPr>
          <p:cNvSpPr txBox="1"/>
          <p:nvPr/>
        </p:nvSpPr>
        <p:spPr>
          <a:xfrm>
            <a:off x="8850239" y="193112"/>
            <a:ext cx="147055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timetable.</a:t>
            </a:r>
          </a:p>
          <a:p>
            <a:endParaRPr lang="en-US" dirty="0"/>
          </a:p>
          <a:p>
            <a:r>
              <a:rPr lang="en-US" dirty="0"/>
              <a:t>Mix of indoor and outdoor activities so not too cold.</a:t>
            </a:r>
          </a:p>
          <a:p>
            <a:endParaRPr lang="en-US" dirty="0"/>
          </a:p>
          <a:p>
            <a:r>
              <a:rPr lang="en-US" dirty="0"/>
              <a:t>Showers are built into the timetable.</a:t>
            </a:r>
          </a:p>
          <a:p>
            <a:endParaRPr lang="en-US" dirty="0"/>
          </a:p>
          <a:p>
            <a:r>
              <a:rPr lang="en-US" dirty="0"/>
              <a:t>Each group has own timetable.</a:t>
            </a:r>
          </a:p>
          <a:p>
            <a:endParaRPr lang="en-US" dirty="0"/>
          </a:p>
          <a:p>
            <a:r>
              <a:rPr lang="en-US" dirty="0"/>
              <a:t>Team challenges at night.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889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C7F19-D8F9-5DD7-BCCA-F00BC6B04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https://www.youtube.com/channel/UCjKd_v6mSxmP6DNc4uad6gQ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5527A-B085-C1BA-6D6E-1AC775423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56198-53AF-C0A2-9329-C52AD8D27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2059402"/>
            <a:ext cx="8220891" cy="34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01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375F05-BB5F-D33C-9689-6648B9872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936" y="679320"/>
            <a:ext cx="6896619" cy="5465570"/>
          </a:xfrm>
          <a:prstGeom prst="rect">
            <a:avLst/>
          </a:prstGeom>
        </p:spPr>
      </p:pic>
      <p:pic>
        <p:nvPicPr>
          <p:cNvPr id="6" name="Picture 5" descr="A document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E81A31E7-026F-536F-4AAE-1C2E1F79C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793" y="480060"/>
            <a:ext cx="2448446" cy="340062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C11FA9-9DC1-CBAE-FAF8-77EAEFA06E53}"/>
              </a:ext>
            </a:extLst>
          </p:cNvPr>
          <p:cNvCxnSpPr/>
          <p:nvPr/>
        </p:nvCxnSpPr>
        <p:spPr>
          <a:xfrm flipV="1">
            <a:off x="7203720" y="1131994"/>
            <a:ext cx="922935" cy="13064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9432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9B09D626B9A49A64220A6466AD5F0" ma:contentTypeVersion="15" ma:contentTypeDescription="Create a new document." ma:contentTypeScope="" ma:versionID="5a08d5ec492f10dd6b7e2dd1b2cfca6a">
  <xsd:schema xmlns:xsd="http://www.w3.org/2001/XMLSchema" xmlns:xs="http://www.w3.org/2001/XMLSchema" xmlns:p="http://schemas.microsoft.com/office/2006/metadata/properties" xmlns:ns2="4fd02fc4-5188-4326-a67b-9a9be966db07" xmlns:ns3="a35d4670-c1f0-4033-be53-ae7a4f4fecbd" targetNamespace="http://schemas.microsoft.com/office/2006/metadata/properties" ma:root="true" ma:fieldsID="b7f4f3c0aca2488905cbfc20b020c11d" ns2:_="" ns3:_="">
    <xsd:import namespace="4fd02fc4-5188-4326-a67b-9a9be966db07"/>
    <xsd:import namespace="a35d4670-c1f0-4033-be53-ae7a4f4fec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02fc4-5188-4326-a67b-9a9be966db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14d7b24-c812-4ab9-97de-b36a7f2967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5d4670-c1f0-4033-be53-ae7a4f4fe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f77ef10-ddf9-4076-9894-615c4ec80ec6}" ma:internalName="TaxCatchAll" ma:showField="CatchAllData" ma:web="a35d4670-c1f0-4033-be53-ae7a4f4fec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d02fc4-5188-4326-a67b-9a9be966db07">
      <Terms xmlns="http://schemas.microsoft.com/office/infopath/2007/PartnerControls"/>
    </lcf76f155ced4ddcb4097134ff3c332f>
    <TaxCatchAll xmlns="a35d4670-c1f0-4033-be53-ae7a4f4fecbd" xsi:nil="true"/>
    <SharedWithUsers xmlns="a35d4670-c1f0-4033-be53-ae7a4f4fecbd">
      <UserInfo>
        <DisplayName>Denise Baxter</DisplayName>
        <AccountId>16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F02742-CC30-4435-BE33-3E98C28C90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d02fc4-5188-4326-a67b-9a9be966db07"/>
    <ds:schemaRef ds:uri="a35d4670-c1f0-4033-be53-ae7a4f4fec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FD89C4-451B-476B-AFE5-BB6757CBA3AA}">
  <ds:schemaRefs>
    <ds:schemaRef ds:uri="http://purl.org/dc/terms/"/>
    <ds:schemaRef ds:uri="a35d4670-c1f0-4033-be53-ae7a4f4fecbd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fd02fc4-5188-4326-a67b-9a9be966db07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6E7ACCA-863A-448B-875D-21FFBF6FC1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247</Words>
  <Application>Microsoft Office PowerPoint</Application>
  <PresentationFormat>Widescreen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Trebuchet MS</vt:lpstr>
      <vt:lpstr>Wingdings</vt:lpstr>
      <vt:lpstr>Wingdings 3</vt:lpstr>
      <vt:lpstr>Facet</vt:lpstr>
      <vt:lpstr>Year 6 Residential to RobinWood 2025</vt:lpstr>
      <vt:lpstr>PowerPoint Presentation</vt:lpstr>
      <vt:lpstr>PowerPoint Presentation</vt:lpstr>
      <vt:lpstr>Wednesday 8th – 10th January </vt:lpstr>
      <vt:lpstr>PowerPoint Presentation</vt:lpstr>
      <vt:lpstr>PowerPoint Presentation</vt:lpstr>
      <vt:lpstr>PowerPoint Presentation</vt:lpstr>
      <vt:lpstr>https://www.youtube.com/channel/UCjKd_v6mSxmP6DNc4uad6gQ</vt:lpstr>
      <vt:lpstr>PowerPoint Presentation</vt:lpstr>
      <vt:lpstr>Luggage</vt:lpstr>
      <vt:lpstr>PowerPoint Presentation</vt:lpstr>
      <vt:lpstr>PowerPoint Presentation</vt:lpstr>
      <vt:lpstr>PowerPoint Presentation</vt:lpstr>
      <vt:lpstr>Groups and rooms: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Residential to RobinWood 2024</dc:title>
  <dc:creator>Rebecca Brodrick</dc:creator>
  <cp:lastModifiedBy>Asim Hussain</cp:lastModifiedBy>
  <cp:revision>3</cp:revision>
  <dcterms:created xsi:type="dcterms:W3CDTF">2023-11-28T10:39:42Z</dcterms:created>
  <dcterms:modified xsi:type="dcterms:W3CDTF">2024-11-08T09:39:59Z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0x010100B269B09D626B9A49A64220A6466AD5F0</vt:lpwstr>
  </property>
  <property fmtid="{D5CDD505-2E9C-101B-9397-08002B2CF9AE}" pid="3" name="MediaServiceImageTags">
    <vt:lpwstr/>
  </property>
</Properties>
</file>